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7" r:id="rId3"/>
    <p:sldId id="258" r:id="rId4"/>
    <p:sldId id="259" r:id="rId5"/>
    <p:sldId id="296" r:id="rId6"/>
    <p:sldId id="267" r:id="rId7"/>
    <p:sldId id="270" r:id="rId8"/>
    <p:sldId id="268" r:id="rId9"/>
    <p:sldId id="269" r:id="rId10"/>
    <p:sldId id="292" r:id="rId11"/>
    <p:sldId id="271" r:id="rId12"/>
    <p:sldId id="272" r:id="rId13"/>
    <p:sldId id="273" r:id="rId14"/>
    <p:sldId id="290" r:id="rId15"/>
    <p:sldId id="274" r:id="rId16"/>
    <p:sldId id="275" r:id="rId17"/>
    <p:sldId id="276" r:id="rId18"/>
    <p:sldId id="277" r:id="rId19"/>
    <p:sldId id="278" r:id="rId20"/>
    <p:sldId id="279" r:id="rId21"/>
    <p:sldId id="280" r:id="rId22"/>
    <p:sldId id="281" r:id="rId23"/>
    <p:sldId id="282" r:id="rId24"/>
    <p:sldId id="283" r:id="rId25"/>
    <p:sldId id="295" r:id="rId2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S::p.cup@helicon.nl::acdf420d-3d1b-463e-9173-44ff0cd1b3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B897B-BE31-4518-BB53-6696A64F388D}" v="439" dt="2021-03-03T19:24:25.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37"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36"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0D6B897B-BE31-4518-BB53-6696A64F388D}"/>
    <pc:docChg chg="undo redo custSel addSld delSld modSld sldOrd addMainMaster delMainMaster">
      <pc:chgData name="Pascalle Cup" userId="acdf420d-3d1b-463e-9173-44ff0cd1b36a" providerId="ADAL" clId="{0D6B897B-BE31-4518-BB53-6696A64F388D}" dt="2021-03-03T19:24:25.019" v="3024" actId="20577"/>
      <pc:docMkLst>
        <pc:docMk/>
      </pc:docMkLst>
      <pc:sldChg chg="addSp modSp mod">
        <pc:chgData name="Pascalle Cup" userId="acdf420d-3d1b-463e-9173-44ff0cd1b36a" providerId="ADAL" clId="{0D6B897B-BE31-4518-BB53-6696A64F388D}" dt="2021-03-03T19:23:52.465" v="3020" actId="20577"/>
        <pc:sldMkLst>
          <pc:docMk/>
          <pc:sldMk cId="2703153570" sldId="258"/>
        </pc:sldMkLst>
        <pc:spChg chg="add mod">
          <ac:chgData name="Pascalle Cup" userId="acdf420d-3d1b-463e-9173-44ff0cd1b36a" providerId="ADAL" clId="{0D6B897B-BE31-4518-BB53-6696A64F388D}" dt="2021-03-03T19:23:52.465" v="3020" actId="20577"/>
          <ac:spMkLst>
            <pc:docMk/>
            <pc:sldMk cId="2703153570" sldId="258"/>
            <ac:spMk id="2" creationId="{86ADCD1A-BD9A-4CE7-B537-1BE20AAD81B4}"/>
          </ac:spMkLst>
        </pc:spChg>
      </pc:sldChg>
      <pc:sldChg chg="delSp modSp mod delAnim">
        <pc:chgData name="Pascalle Cup" userId="acdf420d-3d1b-463e-9173-44ff0cd1b36a" providerId="ADAL" clId="{0D6B897B-BE31-4518-BB53-6696A64F388D}" dt="2021-03-03T19:23:01.939" v="3009" actId="12"/>
        <pc:sldMkLst>
          <pc:docMk/>
          <pc:sldMk cId="3788715575" sldId="259"/>
        </pc:sldMkLst>
        <pc:spChg chg="del">
          <ac:chgData name="Pascalle Cup" userId="acdf420d-3d1b-463e-9173-44ff0cd1b36a" providerId="ADAL" clId="{0D6B897B-BE31-4518-BB53-6696A64F388D}" dt="2021-03-03T18:56:12.131" v="2286" actId="478"/>
          <ac:spMkLst>
            <pc:docMk/>
            <pc:sldMk cId="3788715575" sldId="259"/>
            <ac:spMk id="2" creationId="{AFA4A2EB-7019-4E40-ACC8-3F9EE09B9236}"/>
          </ac:spMkLst>
        </pc:spChg>
        <pc:spChg chg="mod">
          <ac:chgData name="Pascalle Cup" userId="acdf420d-3d1b-463e-9173-44ff0cd1b36a" providerId="ADAL" clId="{0D6B897B-BE31-4518-BB53-6696A64F388D}" dt="2021-03-03T19:23:01.939" v="3009" actId="12"/>
          <ac:spMkLst>
            <pc:docMk/>
            <pc:sldMk cId="3788715575" sldId="259"/>
            <ac:spMk id="6" creationId="{4910A9D3-44B0-412E-9D51-FA1C2DD5ED39}"/>
          </ac:spMkLst>
        </pc:spChg>
        <pc:spChg chg="mod">
          <ac:chgData name="Pascalle Cup" userId="acdf420d-3d1b-463e-9173-44ff0cd1b36a" providerId="ADAL" clId="{0D6B897B-BE31-4518-BB53-6696A64F388D}" dt="2021-03-03T19:22:27.565" v="3003" actId="20577"/>
          <ac:spMkLst>
            <pc:docMk/>
            <pc:sldMk cId="3788715575" sldId="259"/>
            <ac:spMk id="10" creationId="{B5E90D55-298E-4509-878D-C4E228CD5F8E}"/>
          </ac:spMkLst>
        </pc:spChg>
      </pc:sldChg>
      <pc:sldChg chg="addSp delSp modSp del mod modAnim">
        <pc:chgData name="Pascalle Cup" userId="acdf420d-3d1b-463e-9173-44ff0cd1b36a" providerId="ADAL" clId="{0D6B897B-BE31-4518-BB53-6696A64F388D}" dt="2021-03-03T19:09:38.386" v="2697" actId="47"/>
        <pc:sldMkLst>
          <pc:docMk/>
          <pc:sldMk cId="2911960283" sldId="260"/>
        </pc:sldMkLst>
        <pc:spChg chg="mod">
          <ac:chgData name="Pascalle Cup" userId="acdf420d-3d1b-463e-9173-44ff0cd1b36a" providerId="ADAL" clId="{0D6B897B-BE31-4518-BB53-6696A64F388D}" dt="2021-03-03T18:11:52.649" v="375" actId="20577"/>
          <ac:spMkLst>
            <pc:docMk/>
            <pc:sldMk cId="2911960283" sldId="260"/>
            <ac:spMk id="2" creationId="{225161FE-AFAF-4823-AA9C-0231385DC6BB}"/>
          </ac:spMkLst>
        </pc:spChg>
        <pc:spChg chg="mod">
          <ac:chgData name="Pascalle Cup" userId="acdf420d-3d1b-463e-9173-44ff0cd1b36a" providerId="ADAL" clId="{0D6B897B-BE31-4518-BB53-6696A64F388D}" dt="2021-03-03T18:56:30.296" v="2289" actId="6549"/>
          <ac:spMkLst>
            <pc:docMk/>
            <pc:sldMk cId="2911960283" sldId="260"/>
            <ac:spMk id="3" creationId="{27517FB6-6A99-4E4E-8DAA-6A3EBE5330F8}"/>
          </ac:spMkLst>
        </pc:spChg>
        <pc:spChg chg="add del mod">
          <ac:chgData name="Pascalle Cup" userId="acdf420d-3d1b-463e-9173-44ff0cd1b36a" providerId="ADAL" clId="{0D6B897B-BE31-4518-BB53-6696A64F388D}" dt="2021-03-03T18:56:27.777" v="2288" actId="478"/>
          <ac:spMkLst>
            <pc:docMk/>
            <pc:sldMk cId="2911960283" sldId="260"/>
            <ac:spMk id="5" creationId="{76EC513E-CBD5-48B7-A611-FFA56BA539A1}"/>
          </ac:spMkLst>
        </pc:spChg>
        <pc:spChg chg="add mod">
          <ac:chgData name="Pascalle Cup" userId="acdf420d-3d1b-463e-9173-44ff0cd1b36a" providerId="ADAL" clId="{0D6B897B-BE31-4518-BB53-6696A64F388D}" dt="2021-03-03T18:20:21.908" v="777" actId="6549"/>
          <ac:spMkLst>
            <pc:docMk/>
            <pc:sldMk cId="2911960283" sldId="260"/>
            <ac:spMk id="7" creationId="{1C4D6C2E-28B9-44E3-B419-E83933ADE905}"/>
          </ac:spMkLst>
        </pc:spChg>
      </pc:sldChg>
      <pc:sldChg chg="del">
        <pc:chgData name="Pascalle Cup" userId="acdf420d-3d1b-463e-9173-44ff0cd1b36a" providerId="ADAL" clId="{0D6B897B-BE31-4518-BB53-6696A64F388D}" dt="2021-03-03T18:41:51.067" v="1499" actId="47"/>
        <pc:sldMkLst>
          <pc:docMk/>
          <pc:sldMk cId="2250671182" sldId="262"/>
        </pc:sldMkLst>
      </pc:sldChg>
      <pc:sldChg chg="del">
        <pc:chgData name="Pascalle Cup" userId="acdf420d-3d1b-463e-9173-44ff0cd1b36a" providerId="ADAL" clId="{0D6B897B-BE31-4518-BB53-6696A64F388D}" dt="2021-03-03T18:41:52.167" v="1500" actId="47"/>
        <pc:sldMkLst>
          <pc:docMk/>
          <pc:sldMk cId="3984792616" sldId="263"/>
        </pc:sldMkLst>
      </pc:sldChg>
      <pc:sldChg chg="del">
        <pc:chgData name="Pascalle Cup" userId="acdf420d-3d1b-463e-9173-44ff0cd1b36a" providerId="ADAL" clId="{0D6B897B-BE31-4518-BB53-6696A64F388D}" dt="2021-03-03T18:41:55.498" v="1501" actId="47"/>
        <pc:sldMkLst>
          <pc:docMk/>
          <pc:sldMk cId="1517173163" sldId="264"/>
        </pc:sldMkLst>
      </pc:sldChg>
      <pc:sldChg chg="del">
        <pc:chgData name="Pascalle Cup" userId="acdf420d-3d1b-463e-9173-44ff0cd1b36a" providerId="ADAL" clId="{0D6B897B-BE31-4518-BB53-6696A64F388D}" dt="2021-03-03T18:41:57.197" v="1502" actId="47"/>
        <pc:sldMkLst>
          <pc:docMk/>
          <pc:sldMk cId="976692389" sldId="265"/>
        </pc:sldMkLst>
      </pc:sldChg>
      <pc:sldChg chg="del">
        <pc:chgData name="Pascalle Cup" userId="acdf420d-3d1b-463e-9173-44ff0cd1b36a" providerId="ADAL" clId="{0D6B897B-BE31-4518-BB53-6696A64F388D}" dt="2021-03-03T18:41:58.247" v="1503" actId="47"/>
        <pc:sldMkLst>
          <pc:docMk/>
          <pc:sldMk cId="2156784331" sldId="266"/>
        </pc:sldMkLst>
      </pc:sldChg>
      <pc:sldChg chg="modSp add">
        <pc:chgData name="Pascalle Cup" userId="acdf420d-3d1b-463e-9173-44ff0cd1b36a" providerId="ADAL" clId="{0D6B897B-BE31-4518-BB53-6696A64F388D}" dt="2021-03-03T19:24:25.019" v="3024" actId="20577"/>
        <pc:sldMkLst>
          <pc:docMk/>
          <pc:sldMk cId="1938284279" sldId="267"/>
        </pc:sldMkLst>
        <pc:spChg chg="mod">
          <ac:chgData name="Pascalle Cup" userId="acdf420d-3d1b-463e-9173-44ff0cd1b36a" providerId="ADAL" clId="{0D6B897B-BE31-4518-BB53-6696A64F388D}" dt="2021-03-03T19:24:25.019" v="3024" actId="20577"/>
          <ac:spMkLst>
            <pc:docMk/>
            <pc:sldMk cId="1938284279" sldId="267"/>
            <ac:spMk id="13" creationId="{7013A19C-C4FD-429E-A7D1-676E4F41D2AA}"/>
          </ac:spMkLst>
        </pc:spChg>
      </pc:sldChg>
      <pc:sldChg chg="addSp delSp modSp new del mod modAnim">
        <pc:chgData name="Pascalle Cup" userId="acdf420d-3d1b-463e-9173-44ff0cd1b36a" providerId="ADAL" clId="{0D6B897B-BE31-4518-BB53-6696A64F388D}" dt="2021-03-03T19:09:40.600" v="2698" actId="2696"/>
        <pc:sldMkLst>
          <pc:docMk/>
          <pc:sldMk cId="1959517242" sldId="267"/>
        </pc:sldMkLst>
        <pc:spChg chg="mod">
          <ac:chgData name="Pascalle Cup" userId="acdf420d-3d1b-463e-9173-44ff0cd1b36a" providerId="ADAL" clId="{0D6B897B-BE31-4518-BB53-6696A64F388D}" dt="2021-03-03T18:21:59.762" v="887" actId="20577"/>
          <ac:spMkLst>
            <pc:docMk/>
            <pc:sldMk cId="1959517242" sldId="267"/>
            <ac:spMk id="2" creationId="{DED79933-A094-49C2-B9A7-82C1B16A6316}"/>
          </ac:spMkLst>
        </pc:spChg>
        <pc:spChg chg="add del">
          <ac:chgData name="Pascalle Cup" userId="acdf420d-3d1b-463e-9173-44ff0cd1b36a" providerId="ADAL" clId="{0D6B897B-BE31-4518-BB53-6696A64F388D}" dt="2021-03-03T18:19:40.238" v="765" actId="22"/>
          <ac:spMkLst>
            <pc:docMk/>
            <pc:sldMk cId="1959517242" sldId="267"/>
            <ac:spMk id="4" creationId="{D13B1580-E38E-4D48-872F-E212C7D56741}"/>
          </ac:spMkLst>
        </pc:spChg>
        <pc:spChg chg="add del mod">
          <ac:chgData name="Pascalle Cup" userId="acdf420d-3d1b-463e-9173-44ff0cd1b36a" providerId="ADAL" clId="{0D6B897B-BE31-4518-BB53-6696A64F388D}" dt="2021-03-03T18:21:12.497" v="874" actId="21"/>
          <ac:spMkLst>
            <pc:docMk/>
            <pc:sldMk cId="1959517242" sldId="267"/>
            <ac:spMk id="6" creationId="{3C0958D1-2420-42A8-AC21-71C6F2EA24B3}"/>
          </ac:spMkLst>
        </pc:spChg>
        <pc:spChg chg="add del mod">
          <ac:chgData name="Pascalle Cup" userId="acdf420d-3d1b-463e-9173-44ff0cd1b36a" providerId="ADAL" clId="{0D6B897B-BE31-4518-BB53-6696A64F388D}" dt="2021-03-03T18:25:04.492" v="1079" actId="478"/>
          <ac:spMkLst>
            <pc:docMk/>
            <pc:sldMk cId="1959517242" sldId="267"/>
            <ac:spMk id="8" creationId="{1DF0B15D-8BEC-4E1D-8E8A-25D18BCFB34D}"/>
          </ac:spMkLst>
        </pc:spChg>
        <pc:spChg chg="add mod">
          <ac:chgData name="Pascalle Cup" userId="acdf420d-3d1b-463e-9173-44ff0cd1b36a" providerId="ADAL" clId="{0D6B897B-BE31-4518-BB53-6696A64F388D}" dt="2021-03-03T18:32:34.448" v="1342" actId="1076"/>
          <ac:spMkLst>
            <pc:docMk/>
            <pc:sldMk cId="1959517242" sldId="267"/>
            <ac:spMk id="9" creationId="{0B817922-E1F9-414B-8124-96330303DF7B}"/>
          </ac:spMkLst>
        </pc:spChg>
        <pc:spChg chg="add mod">
          <ac:chgData name="Pascalle Cup" userId="acdf420d-3d1b-463e-9173-44ff0cd1b36a" providerId="ADAL" clId="{0D6B897B-BE31-4518-BB53-6696A64F388D}" dt="2021-03-03T18:32:25.852" v="1341" actId="1076"/>
          <ac:spMkLst>
            <pc:docMk/>
            <pc:sldMk cId="1959517242" sldId="267"/>
            <ac:spMk id="10" creationId="{6A457EF2-66E3-4BF4-BC63-18A6D8DA12DE}"/>
          </ac:spMkLst>
        </pc:spChg>
        <pc:spChg chg="add mod">
          <ac:chgData name="Pascalle Cup" userId="acdf420d-3d1b-463e-9173-44ff0cd1b36a" providerId="ADAL" clId="{0D6B897B-BE31-4518-BB53-6696A64F388D}" dt="2021-03-03T18:32:21.772" v="1340" actId="1076"/>
          <ac:spMkLst>
            <pc:docMk/>
            <pc:sldMk cId="1959517242" sldId="267"/>
            <ac:spMk id="11" creationId="{29DDEB7E-1422-4DA0-AB3C-BA6C53FD2042}"/>
          </ac:spMkLst>
        </pc:spChg>
        <pc:spChg chg="add mod">
          <ac:chgData name="Pascalle Cup" userId="acdf420d-3d1b-463e-9173-44ff0cd1b36a" providerId="ADAL" clId="{0D6B897B-BE31-4518-BB53-6696A64F388D}" dt="2021-03-03T18:32:19.260" v="1339" actId="1076"/>
          <ac:spMkLst>
            <pc:docMk/>
            <pc:sldMk cId="1959517242" sldId="267"/>
            <ac:spMk id="12" creationId="{F580DD05-5EFE-45F5-9D8D-C4435783361D}"/>
          </ac:spMkLst>
        </pc:spChg>
        <pc:spChg chg="add mod">
          <ac:chgData name="Pascalle Cup" userId="acdf420d-3d1b-463e-9173-44ff0cd1b36a" providerId="ADAL" clId="{0D6B897B-BE31-4518-BB53-6696A64F388D}" dt="2021-03-03T18:33:35.807" v="1379" actId="20577"/>
          <ac:spMkLst>
            <pc:docMk/>
            <pc:sldMk cId="1959517242" sldId="267"/>
            <ac:spMk id="13" creationId="{7013A19C-C4FD-429E-A7D1-676E4F41D2AA}"/>
          </ac:spMkLst>
        </pc:spChg>
        <pc:spChg chg="add mod">
          <ac:chgData name="Pascalle Cup" userId="acdf420d-3d1b-463e-9173-44ff0cd1b36a" providerId="ADAL" clId="{0D6B897B-BE31-4518-BB53-6696A64F388D}" dt="2021-03-03T18:34:55.778" v="1413" actId="404"/>
          <ac:spMkLst>
            <pc:docMk/>
            <pc:sldMk cId="1959517242" sldId="267"/>
            <ac:spMk id="14" creationId="{04FD281A-27A8-42B0-A8F3-1EFF007FCA4D}"/>
          </ac:spMkLst>
        </pc:spChg>
        <pc:graphicFrameChg chg="add mod modGraphic">
          <ac:chgData name="Pascalle Cup" userId="acdf420d-3d1b-463e-9173-44ff0cd1b36a" providerId="ADAL" clId="{0D6B897B-BE31-4518-BB53-6696A64F388D}" dt="2021-03-03T18:32:12.457" v="1338" actId="20577"/>
          <ac:graphicFrameMkLst>
            <pc:docMk/>
            <pc:sldMk cId="1959517242" sldId="267"/>
            <ac:graphicFrameMk id="7" creationId="{E7C20EA4-CC9F-4013-AED3-C615ED252492}"/>
          </ac:graphicFrameMkLst>
        </pc:graphicFrameChg>
      </pc:sldChg>
      <pc:sldChg chg="addSp delSp modSp new del mod">
        <pc:chgData name="Pascalle Cup" userId="acdf420d-3d1b-463e-9173-44ff0cd1b36a" providerId="ADAL" clId="{0D6B897B-BE31-4518-BB53-6696A64F388D}" dt="2021-03-03T19:11:08.095" v="2755" actId="2696"/>
        <pc:sldMkLst>
          <pc:docMk/>
          <pc:sldMk cId="84089141" sldId="268"/>
        </pc:sldMkLst>
        <pc:spChg chg="add del mod">
          <ac:chgData name="Pascalle Cup" userId="acdf420d-3d1b-463e-9173-44ff0cd1b36a" providerId="ADAL" clId="{0D6B897B-BE31-4518-BB53-6696A64F388D}" dt="2021-03-03T18:39:26.771" v="1470" actId="478"/>
          <ac:spMkLst>
            <pc:docMk/>
            <pc:sldMk cId="84089141" sldId="268"/>
            <ac:spMk id="2" creationId="{787CACA0-6FB3-4346-962D-97293558CFBE}"/>
          </ac:spMkLst>
        </pc:spChg>
        <pc:spChg chg="add del">
          <ac:chgData name="Pascalle Cup" userId="acdf420d-3d1b-463e-9173-44ff0cd1b36a" providerId="ADAL" clId="{0D6B897B-BE31-4518-BB53-6696A64F388D}" dt="2021-03-03T18:21:44.478" v="879" actId="22"/>
          <ac:spMkLst>
            <pc:docMk/>
            <pc:sldMk cId="84089141" sldId="268"/>
            <ac:spMk id="4" creationId="{19D4B20F-71D7-43CD-84DC-A564AC134483}"/>
          </ac:spMkLst>
        </pc:spChg>
        <pc:spChg chg="add mod">
          <ac:chgData name="Pascalle Cup" userId="acdf420d-3d1b-463e-9173-44ff0cd1b36a" providerId="ADAL" clId="{0D6B897B-BE31-4518-BB53-6696A64F388D}" dt="2021-03-03T18:41:21.417" v="1491" actId="1076"/>
          <ac:spMkLst>
            <pc:docMk/>
            <pc:sldMk cId="84089141" sldId="268"/>
            <ac:spMk id="6" creationId="{0383FE1C-56BD-4691-9657-F603913A6039}"/>
          </ac:spMkLst>
        </pc:spChg>
        <pc:graphicFrameChg chg="add mod modGraphic">
          <ac:chgData name="Pascalle Cup" userId="acdf420d-3d1b-463e-9173-44ff0cd1b36a" providerId="ADAL" clId="{0D6B897B-BE31-4518-BB53-6696A64F388D}" dt="2021-03-03T18:41:41.527" v="1498" actId="20577"/>
          <ac:graphicFrameMkLst>
            <pc:docMk/>
            <pc:sldMk cId="84089141" sldId="268"/>
            <ac:graphicFrameMk id="7" creationId="{02B2D8E0-2BEF-4C33-AC1E-7333C50B1305}"/>
          </ac:graphicFrameMkLst>
        </pc:graphicFrameChg>
      </pc:sldChg>
      <pc:sldChg chg="modSp add mod ord">
        <pc:chgData name="Pascalle Cup" userId="acdf420d-3d1b-463e-9173-44ff0cd1b36a" providerId="ADAL" clId="{0D6B897B-BE31-4518-BB53-6696A64F388D}" dt="2021-03-03T19:12:31.009" v="2775" actId="207"/>
        <pc:sldMkLst>
          <pc:docMk/>
          <pc:sldMk cId="2247187012" sldId="268"/>
        </pc:sldMkLst>
        <pc:spChg chg="mod">
          <ac:chgData name="Pascalle Cup" userId="acdf420d-3d1b-463e-9173-44ff0cd1b36a" providerId="ADAL" clId="{0D6B897B-BE31-4518-BB53-6696A64F388D}" dt="2021-03-03T19:11:40.919" v="2762" actId="207"/>
          <ac:spMkLst>
            <pc:docMk/>
            <pc:sldMk cId="2247187012" sldId="268"/>
            <ac:spMk id="6" creationId="{0383FE1C-56BD-4691-9657-F603913A6039}"/>
          </ac:spMkLst>
        </pc:spChg>
        <pc:graphicFrameChg chg="mod">
          <ac:chgData name="Pascalle Cup" userId="acdf420d-3d1b-463e-9173-44ff0cd1b36a" providerId="ADAL" clId="{0D6B897B-BE31-4518-BB53-6696A64F388D}" dt="2021-03-03T19:12:31.009" v="2775" actId="207"/>
          <ac:graphicFrameMkLst>
            <pc:docMk/>
            <pc:sldMk cId="2247187012" sldId="268"/>
            <ac:graphicFrameMk id="7" creationId="{02B2D8E0-2BEF-4C33-AC1E-7333C50B1305}"/>
          </ac:graphicFrameMkLst>
        </pc:graphicFrameChg>
      </pc:sldChg>
      <pc:sldChg chg="addSp modSp new del mod modAnim addCm">
        <pc:chgData name="Pascalle Cup" userId="acdf420d-3d1b-463e-9173-44ff0cd1b36a" providerId="ADAL" clId="{0D6B897B-BE31-4518-BB53-6696A64F388D}" dt="2021-03-03T19:13:01.800" v="2787" actId="2696"/>
        <pc:sldMkLst>
          <pc:docMk/>
          <pc:sldMk cId="1059908407" sldId="269"/>
        </pc:sldMkLst>
        <pc:spChg chg="mod">
          <ac:chgData name="Pascalle Cup" userId="acdf420d-3d1b-463e-9173-44ff0cd1b36a" providerId="ADAL" clId="{0D6B897B-BE31-4518-BB53-6696A64F388D}" dt="2021-03-03T18:42:24.802" v="1528" actId="20577"/>
          <ac:spMkLst>
            <pc:docMk/>
            <pc:sldMk cId="1059908407" sldId="269"/>
            <ac:spMk id="2" creationId="{3369C959-0195-44DC-A6AC-2B0BA2BA2824}"/>
          </ac:spMkLst>
        </pc:spChg>
        <pc:spChg chg="add mod">
          <ac:chgData name="Pascalle Cup" userId="acdf420d-3d1b-463e-9173-44ff0cd1b36a" providerId="ADAL" clId="{0D6B897B-BE31-4518-BB53-6696A64F388D}" dt="2021-03-03T18:43:32.947" v="1773" actId="14100"/>
          <ac:spMkLst>
            <pc:docMk/>
            <pc:sldMk cId="1059908407" sldId="269"/>
            <ac:spMk id="3" creationId="{EF2F582B-9C88-4420-AEE5-762952538458}"/>
          </ac:spMkLst>
        </pc:spChg>
        <pc:spChg chg="add mod">
          <ac:chgData name="Pascalle Cup" userId="acdf420d-3d1b-463e-9173-44ff0cd1b36a" providerId="ADAL" clId="{0D6B897B-BE31-4518-BB53-6696A64F388D}" dt="2021-03-03T18:45:26.397" v="2069" actId="14100"/>
          <ac:spMkLst>
            <pc:docMk/>
            <pc:sldMk cId="1059908407" sldId="269"/>
            <ac:spMk id="4" creationId="{6617B767-8E87-4FAF-8E42-DD42790394C0}"/>
          </ac:spMkLst>
        </pc:spChg>
        <pc:picChg chg="add mod modCrop">
          <ac:chgData name="Pascalle Cup" userId="acdf420d-3d1b-463e-9173-44ff0cd1b36a" providerId="ADAL" clId="{0D6B897B-BE31-4518-BB53-6696A64F388D}" dt="2021-03-03T18:47:06.088" v="2079" actId="1440"/>
          <ac:picMkLst>
            <pc:docMk/>
            <pc:sldMk cId="1059908407" sldId="269"/>
            <ac:picMk id="6" creationId="{274F317E-9A00-43C0-A20D-71806F6F0B82}"/>
          </ac:picMkLst>
        </pc:picChg>
      </pc:sldChg>
      <pc:sldChg chg="modSp add mod">
        <pc:chgData name="Pascalle Cup" userId="acdf420d-3d1b-463e-9173-44ff0cd1b36a" providerId="ADAL" clId="{0D6B897B-BE31-4518-BB53-6696A64F388D}" dt="2021-03-03T19:13:34.146" v="2799" actId="1076"/>
        <pc:sldMkLst>
          <pc:docMk/>
          <pc:sldMk cId="1760927888" sldId="269"/>
        </pc:sldMkLst>
        <pc:spChg chg="mod">
          <ac:chgData name="Pascalle Cup" userId="acdf420d-3d1b-463e-9173-44ff0cd1b36a" providerId="ADAL" clId="{0D6B897B-BE31-4518-BB53-6696A64F388D}" dt="2021-03-03T19:13:12.492" v="2791" actId="1076"/>
          <ac:spMkLst>
            <pc:docMk/>
            <pc:sldMk cId="1760927888" sldId="269"/>
            <ac:spMk id="2" creationId="{3369C959-0195-44DC-A6AC-2B0BA2BA2824}"/>
          </ac:spMkLst>
        </pc:spChg>
        <pc:spChg chg="mod">
          <ac:chgData name="Pascalle Cup" userId="acdf420d-3d1b-463e-9173-44ff0cd1b36a" providerId="ADAL" clId="{0D6B897B-BE31-4518-BB53-6696A64F388D}" dt="2021-03-03T19:13:30.640" v="2798" actId="1076"/>
          <ac:spMkLst>
            <pc:docMk/>
            <pc:sldMk cId="1760927888" sldId="269"/>
            <ac:spMk id="3" creationId="{EF2F582B-9C88-4420-AEE5-762952538458}"/>
          </ac:spMkLst>
        </pc:spChg>
        <pc:spChg chg="mod">
          <ac:chgData name="Pascalle Cup" userId="acdf420d-3d1b-463e-9173-44ff0cd1b36a" providerId="ADAL" clId="{0D6B897B-BE31-4518-BB53-6696A64F388D}" dt="2021-03-03T19:13:34.146" v="2799" actId="1076"/>
          <ac:spMkLst>
            <pc:docMk/>
            <pc:sldMk cId="1760927888" sldId="269"/>
            <ac:spMk id="4" creationId="{6617B767-8E87-4FAF-8E42-DD42790394C0}"/>
          </ac:spMkLst>
        </pc:spChg>
        <pc:picChg chg="mod">
          <ac:chgData name="Pascalle Cup" userId="acdf420d-3d1b-463e-9173-44ff0cd1b36a" providerId="ADAL" clId="{0D6B897B-BE31-4518-BB53-6696A64F388D}" dt="2021-03-03T19:13:27.846" v="2797" actId="1076"/>
          <ac:picMkLst>
            <pc:docMk/>
            <pc:sldMk cId="1760927888" sldId="269"/>
            <ac:picMk id="6" creationId="{274F317E-9A00-43C0-A20D-71806F6F0B82}"/>
          </ac:picMkLst>
        </pc:picChg>
      </pc:sldChg>
      <pc:sldChg chg="addSp delSp modSp new add del mod setBg addAnim delAnim">
        <pc:chgData name="Pascalle Cup" userId="acdf420d-3d1b-463e-9173-44ff0cd1b36a" providerId="ADAL" clId="{0D6B897B-BE31-4518-BB53-6696A64F388D}" dt="2021-03-03T19:10:10.345" v="2707" actId="2696"/>
        <pc:sldMkLst>
          <pc:docMk/>
          <pc:sldMk cId="693348446" sldId="270"/>
        </pc:sldMkLst>
        <pc:spChg chg="mod">
          <ac:chgData name="Pascalle Cup" userId="acdf420d-3d1b-463e-9173-44ff0cd1b36a" providerId="ADAL" clId="{0D6B897B-BE31-4518-BB53-6696A64F388D}" dt="2021-03-03T18:51:50.616" v="2139" actId="26606"/>
          <ac:spMkLst>
            <pc:docMk/>
            <pc:sldMk cId="693348446" sldId="270"/>
            <ac:spMk id="2" creationId="{5A9A7718-1254-4475-9798-88176EF1809A}"/>
          </ac:spMkLst>
        </pc:spChg>
        <pc:spChg chg="add del">
          <ac:chgData name="Pascalle Cup" userId="acdf420d-3d1b-463e-9173-44ff0cd1b36a" providerId="ADAL" clId="{0D6B897B-BE31-4518-BB53-6696A64F388D}" dt="2021-03-03T18:51:46.416" v="2138" actId="26606"/>
          <ac:spMkLst>
            <pc:docMk/>
            <pc:sldMk cId="693348446" sldId="270"/>
            <ac:spMk id="8" creationId="{16C5FA50-8D52-4617-AF91-5C7B1C8352F1}"/>
          </ac:spMkLst>
        </pc:spChg>
        <pc:spChg chg="add del">
          <ac:chgData name="Pascalle Cup" userId="acdf420d-3d1b-463e-9173-44ff0cd1b36a" providerId="ADAL" clId="{0D6B897B-BE31-4518-BB53-6696A64F388D}" dt="2021-03-03T18:51:46.416" v="2138" actId="26606"/>
          <ac:spMkLst>
            <pc:docMk/>
            <pc:sldMk cId="693348446" sldId="270"/>
            <ac:spMk id="10" creationId="{E223798C-12AD-4B0C-A50C-D676347D67CF}"/>
          </ac:spMkLst>
        </pc:spChg>
        <pc:spChg chg="add del">
          <ac:chgData name="Pascalle Cup" userId="acdf420d-3d1b-463e-9173-44ff0cd1b36a" providerId="ADAL" clId="{0D6B897B-BE31-4518-BB53-6696A64F388D}" dt="2021-03-03T18:51:42.616" v="2129" actId="26606"/>
          <ac:spMkLst>
            <pc:docMk/>
            <pc:sldMk cId="693348446" sldId="270"/>
            <ac:spMk id="15" creationId="{07322A9E-F1EC-405E-8971-BA906EFFCCB8}"/>
          </ac:spMkLst>
        </pc:spChg>
        <pc:spChg chg="add del">
          <ac:chgData name="Pascalle Cup" userId="acdf420d-3d1b-463e-9173-44ff0cd1b36a" providerId="ADAL" clId="{0D6B897B-BE31-4518-BB53-6696A64F388D}" dt="2021-03-03T18:51:42.616" v="2129" actId="26606"/>
          <ac:spMkLst>
            <pc:docMk/>
            <pc:sldMk cId="693348446" sldId="270"/>
            <ac:spMk id="17" creationId="{A5704422-1118-4FD1-95AD-29A064EB80D9}"/>
          </ac:spMkLst>
        </pc:spChg>
        <pc:spChg chg="add del">
          <ac:chgData name="Pascalle Cup" userId="acdf420d-3d1b-463e-9173-44ff0cd1b36a" providerId="ADAL" clId="{0D6B897B-BE31-4518-BB53-6696A64F388D}" dt="2021-03-03T18:51:42.616" v="2129" actId="26606"/>
          <ac:spMkLst>
            <pc:docMk/>
            <pc:sldMk cId="693348446" sldId="270"/>
            <ac:spMk id="19" creationId="{A88B2AAA-B805-498E-A9E6-98B885855498}"/>
          </ac:spMkLst>
        </pc:spChg>
        <pc:spChg chg="add del">
          <ac:chgData name="Pascalle Cup" userId="acdf420d-3d1b-463e-9173-44ff0cd1b36a" providerId="ADAL" clId="{0D6B897B-BE31-4518-BB53-6696A64F388D}" dt="2021-03-03T18:51:42.616" v="2129" actId="26606"/>
          <ac:spMkLst>
            <pc:docMk/>
            <pc:sldMk cId="693348446" sldId="270"/>
            <ac:spMk id="21" creationId="{9B8051E0-19D7-43E1-BFD9-E6DBFEB3A3F1}"/>
          </ac:spMkLst>
        </pc:spChg>
        <pc:spChg chg="add del">
          <ac:chgData name="Pascalle Cup" userId="acdf420d-3d1b-463e-9173-44ff0cd1b36a" providerId="ADAL" clId="{0D6B897B-BE31-4518-BB53-6696A64F388D}" dt="2021-03-03T18:51:42.616" v="2129" actId="26606"/>
          <ac:spMkLst>
            <pc:docMk/>
            <pc:sldMk cId="693348446" sldId="270"/>
            <ac:spMk id="23" creationId="{4EDB2B02-86A2-46F5-A4BE-B7D9B10411D6}"/>
          </ac:spMkLst>
        </pc:spChg>
        <pc:spChg chg="add del">
          <ac:chgData name="Pascalle Cup" userId="acdf420d-3d1b-463e-9173-44ff0cd1b36a" providerId="ADAL" clId="{0D6B897B-BE31-4518-BB53-6696A64F388D}" dt="2021-03-03T18:51:42.616" v="2129" actId="26606"/>
          <ac:spMkLst>
            <pc:docMk/>
            <pc:sldMk cId="693348446" sldId="270"/>
            <ac:spMk id="25" creationId="{43954639-FB5D-41F4-9560-6F6DFE778425}"/>
          </ac:spMkLst>
        </pc:spChg>
        <pc:spChg chg="add del">
          <ac:chgData name="Pascalle Cup" userId="acdf420d-3d1b-463e-9173-44ff0cd1b36a" providerId="ADAL" clId="{0D6B897B-BE31-4518-BB53-6696A64F388D}" dt="2021-03-03T18:51:42.616" v="2129" actId="26606"/>
          <ac:spMkLst>
            <pc:docMk/>
            <pc:sldMk cId="693348446" sldId="270"/>
            <ac:spMk id="27" creationId="{E898931C-0323-41FA-A036-20F818B1FF81}"/>
          </ac:spMkLst>
        </pc:spChg>
        <pc:spChg chg="add del">
          <ac:chgData name="Pascalle Cup" userId="acdf420d-3d1b-463e-9173-44ff0cd1b36a" providerId="ADAL" clId="{0D6B897B-BE31-4518-BB53-6696A64F388D}" dt="2021-03-03T18:51:42.616" v="2129" actId="26606"/>
          <ac:spMkLst>
            <pc:docMk/>
            <pc:sldMk cId="693348446" sldId="270"/>
            <ac:spMk id="29" creationId="{89AFE9DD-0792-4B98-B4EB-97ACA17E6AA8}"/>
          </ac:spMkLst>
        </pc:spChg>
        <pc:spChg chg="add del">
          <ac:chgData name="Pascalle Cup" userId="acdf420d-3d1b-463e-9173-44ff0cd1b36a" providerId="ADAL" clId="{0D6B897B-BE31-4518-BB53-6696A64F388D}" dt="2021-03-03T18:51:42.616" v="2129" actId="26606"/>
          <ac:spMkLst>
            <pc:docMk/>
            <pc:sldMk cId="693348446" sldId="270"/>
            <ac:spMk id="31" creationId="{3981F5C4-9AE1-404E-AF44-A4E6DB374F9D}"/>
          </ac:spMkLst>
        </pc:spChg>
        <pc:spChg chg="add del">
          <ac:chgData name="Pascalle Cup" userId="acdf420d-3d1b-463e-9173-44ff0cd1b36a" providerId="ADAL" clId="{0D6B897B-BE31-4518-BB53-6696A64F388D}" dt="2021-03-03T18:51:42.616" v="2129" actId="26606"/>
          <ac:spMkLst>
            <pc:docMk/>
            <pc:sldMk cId="693348446" sldId="270"/>
            <ac:spMk id="33" creationId="{763C1781-8726-4FAC-8C45-FF40376BE409}"/>
          </ac:spMkLst>
        </pc:spChg>
        <pc:spChg chg="add del">
          <ac:chgData name="Pascalle Cup" userId="acdf420d-3d1b-463e-9173-44ff0cd1b36a" providerId="ADAL" clId="{0D6B897B-BE31-4518-BB53-6696A64F388D}" dt="2021-03-03T18:51:42.616" v="2129" actId="26606"/>
          <ac:spMkLst>
            <pc:docMk/>
            <pc:sldMk cId="693348446" sldId="270"/>
            <ac:spMk id="35" creationId="{301491B5-56C7-43DC-A3D9-861EECCA056A}"/>
          </ac:spMkLst>
        </pc:spChg>
        <pc:spChg chg="add del">
          <ac:chgData name="Pascalle Cup" userId="acdf420d-3d1b-463e-9173-44ff0cd1b36a" providerId="ADAL" clId="{0D6B897B-BE31-4518-BB53-6696A64F388D}" dt="2021-03-03T18:51:42.616" v="2129" actId="26606"/>
          <ac:spMkLst>
            <pc:docMk/>
            <pc:sldMk cId="693348446" sldId="270"/>
            <ac:spMk id="37" creationId="{237E2353-22DF-46E0-A200-FB30F8F394E2}"/>
          </ac:spMkLst>
        </pc:spChg>
        <pc:spChg chg="add del">
          <ac:chgData name="Pascalle Cup" userId="acdf420d-3d1b-463e-9173-44ff0cd1b36a" providerId="ADAL" clId="{0D6B897B-BE31-4518-BB53-6696A64F388D}" dt="2021-03-03T18:51:42.616" v="2129" actId="26606"/>
          <ac:spMkLst>
            <pc:docMk/>
            <pc:sldMk cId="693348446" sldId="270"/>
            <ac:spMk id="39" creationId="{DD6138DB-057B-45F7-A5F4-E7BFDA20D02C}"/>
          </ac:spMkLst>
        </pc:spChg>
        <pc:spChg chg="add del">
          <ac:chgData name="Pascalle Cup" userId="acdf420d-3d1b-463e-9173-44ff0cd1b36a" providerId="ADAL" clId="{0D6B897B-BE31-4518-BB53-6696A64F388D}" dt="2021-03-03T18:51:42.616" v="2129" actId="26606"/>
          <ac:spMkLst>
            <pc:docMk/>
            <pc:sldMk cId="693348446" sldId="270"/>
            <ac:spMk id="41" creationId="{79A54AB1-B64F-4843-BFAB-81CB74E66B65}"/>
          </ac:spMkLst>
        </pc:spChg>
        <pc:spChg chg="add del">
          <ac:chgData name="Pascalle Cup" userId="acdf420d-3d1b-463e-9173-44ff0cd1b36a" providerId="ADAL" clId="{0D6B897B-BE31-4518-BB53-6696A64F388D}" dt="2021-03-03T18:51:44.186" v="2131" actId="26606"/>
          <ac:spMkLst>
            <pc:docMk/>
            <pc:sldMk cId="693348446" sldId="270"/>
            <ac:spMk id="43" creationId="{D4771268-CB57-404A-9271-370EB28F6090}"/>
          </ac:spMkLst>
        </pc:spChg>
        <pc:spChg chg="add del">
          <ac:chgData name="Pascalle Cup" userId="acdf420d-3d1b-463e-9173-44ff0cd1b36a" providerId="ADAL" clId="{0D6B897B-BE31-4518-BB53-6696A64F388D}" dt="2021-03-03T18:51:44.976" v="2134" actId="26606"/>
          <ac:spMkLst>
            <pc:docMk/>
            <pc:sldMk cId="693348446" sldId="270"/>
            <ac:spMk id="45" creationId="{E45B1D5C-0827-4AF0-8186-11FC5A8B8B92}"/>
          </ac:spMkLst>
        </pc:spChg>
        <pc:spChg chg="add del">
          <ac:chgData name="Pascalle Cup" userId="acdf420d-3d1b-463e-9173-44ff0cd1b36a" providerId="ADAL" clId="{0D6B897B-BE31-4518-BB53-6696A64F388D}" dt="2021-03-03T18:51:44.976" v="2134" actId="26606"/>
          <ac:spMkLst>
            <pc:docMk/>
            <pc:sldMk cId="693348446" sldId="270"/>
            <ac:spMk id="46" creationId="{99413ED5-9ED4-4772-BCE4-2BCAE6B12E35}"/>
          </ac:spMkLst>
        </pc:spChg>
        <pc:spChg chg="add del">
          <ac:chgData name="Pascalle Cup" userId="acdf420d-3d1b-463e-9173-44ff0cd1b36a" providerId="ADAL" clId="{0D6B897B-BE31-4518-BB53-6696A64F388D}" dt="2021-03-03T18:51:44.976" v="2134" actId="26606"/>
          <ac:spMkLst>
            <pc:docMk/>
            <pc:sldMk cId="693348446" sldId="270"/>
            <ac:spMk id="47" creationId="{04357C93-F0CB-4A1C-8F77-4E9063789819}"/>
          </ac:spMkLst>
        </pc:spChg>
        <pc:spChg chg="add del">
          <ac:chgData name="Pascalle Cup" userId="acdf420d-3d1b-463e-9173-44ff0cd1b36a" providerId="ADAL" clId="{0D6B897B-BE31-4518-BB53-6696A64F388D}" dt="2021-03-03T18:51:44.976" v="2134" actId="26606"/>
          <ac:spMkLst>
            <pc:docMk/>
            <pc:sldMk cId="693348446" sldId="270"/>
            <ac:spMk id="48" creationId="{90F533E9-6690-41A8-A372-4C6C622D028D}"/>
          </ac:spMkLst>
        </pc:spChg>
        <pc:spChg chg="add del">
          <ac:chgData name="Pascalle Cup" userId="acdf420d-3d1b-463e-9173-44ff0cd1b36a" providerId="ADAL" clId="{0D6B897B-BE31-4518-BB53-6696A64F388D}" dt="2021-03-03T18:51:46.412" v="2137" actId="26606"/>
          <ac:spMkLst>
            <pc:docMk/>
            <pc:sldMk cId="693348446" sldId="270"/>
            <ac:spMk id="50" creationId="{3FA8EA49-487B-4E62-AC3C-3D4A96EF0A26}"/>
          </ac:spMkLst>
        </pc:spChg>
        <pc:spChg chg="add del">
          <ac:chgData name="Pascalle Cup" userId="acdf420d-3d1b-463e-9173-44ff0cd1b36a" providerId="ADAL" clId="{0D6B897B-BE31-4518-BB53-6696A64F388D}" dt="2021-03-03T18:51:46.412" v="2137" actId="26606"/>
          <ac:spMkLst>
            <pc:docMk/>
            <pc:sldMk cId="693348446" sldId="270"/>
            <ac:spMk id="51" creationId="{F3C8D54F-CA08-42F3-9924-FBA3CB680F28}"/>
          </ac:spMkLst>
        </pc:spChg>
        <pc:spChg chg="add del">
          <ac:chgData name="Pascalle Cup" userId="acdf420d-3d1b-463e-9173-44ff0cd1b36a" providerId="ADAL" clId="{0D6B897B-BE31-4518-BB53-6696A64F388D}" dt="2021-03-03T18:51:50.616" v="2139" actId="26606"/>
          <ac:spMkLst>
            <pc:docMk/>
            <pc:sldMk cId="693348446" sldId="270"/>
            <ac:spMk id="53" creationId="{D4771268-CB57-404A-9271-370EB28F6090}"/>
          </ac:spMkLst>
        </pc:spChg>
        <pc:spChg chg="add">
          <ac:chgData name="Pascalle Cup" userId="acdf420d-3d1b-463e-9173-44ff0cd1b36a" providerId="ADAL" clId="{0D6B897B-BE31-4518-BB53-6696A64F388D}" dt="2021-03-03T18:51:50.616" v="2139" actId="26606"/>
          <ac:spMkLst>
            <pc:docMk/>
            <pc:sldMk cId="693348446" sldId="270"/>
            <ac:spMk id="58" creationId="{D12DDE76-C203-4047-9998-63900085B5E8}"/>
          </ac:spMkLst>
        </pc:spChg>
        <pc:picChg chg="add mod">
          <ac:chgData name="Pascalle Cup" userId="acdf420d-3d1b-463e-9173-44ff0cd1b36a" providerId="ADAL" clId="{0D6B897B-BE31-4518-BB53-6696A64F388D}" dt="2021-03-03T18:51:58.056" v="2141" actId="1076"/>
          <ac:picMkLst>
            <pc:docMk/>
            <pc:sldMk cId="693348446" sldId="270"/>
            <ac:picMk id="3" creationId="{F0B85D74-0C28-498F-8FA3-353F5C1FFB93}"/>
          </ac:picMkLst>
        </pc:picChg>
      </pc:sldChg>
      <pc:sldChg chg="addSp delSp modSp add del mod setBg delDesignElem">
        <pc:chgData name="Pascalle Cup" userId="acdf420d-3d1b-463e-9173-44ff0cd1b36a" providerId="ADAL" clId="{0D6B897B-BE31-4518-BB53-6696A64F388D}" dt="2021-03-03T19:12:50.426" v="2786" actId="403"/>
        <pc:sldMkLst>
          <pc:docMk/>
          <pc:sldMk cId="1342971955" sldId="270"/>
        </pc:sldMkLst>
        <pc:spChg chg="add mod">
          <ac:chgData name="Pascalle Cup" userId="acdf420d-3d1b-463e-9173-44ff0cd1b36a" providerId="ADAL" clId="{0D6B897B-BE31-4518-BB53-6696A64F388D}" dt="2021-03-03T19:12:50.426" v="2786" actId="403"/>
          <ac:spMkLst>
            <pc:docMk/>
            <pc:sldMk cId="1342971955" sldId="270"/>
            <ac:spMk id="4" creationId="{241E32E4-7E8A-4DF8-BCB6-83B586D30541}"/>
          </ac:spMkLst>
        </pc:spChg>
        <pc:spChg chg="add del">
          <ac:chgData name="Pascalle Cup" userId="acdf420d-3d1b-463e-9173-44ff0cd1b36a" providerId="ADAL" clId="{0D6B897B-BE31-4518-BB53-6696A64F388D}" dt="2021-03-03T19:10:13.851" v="2708"/>
          <ac:spMkLst>
            <pc:docMk/>
            <pc:sldMk cId="1342971955" sldId="270"/>
            <ac:spMk id="58" creationId="{D12DDE76-C203-4047-9998-63900085B5E8}"/>
          </ac:spMkLst>
        </pc:spChg>
      </pc:sldChg>
      <pc:sldChg chg="add">
        <pc:chgData name="Pascalle Cup" userId="acdf420d-3d1b-463e-9173-44ff0cd1b36a" providerId="ADAL" clId="{0D6B897B-BE31-4518-BB53-6696A64F388D}" dt="2021-03-03T19:14:47.543" v="2820"/>
        <pc:sldMkLst>
          <pc:docMk/>
          <pc:sldMk cId="1283306487" sldId="271"/>
        </pc:sldMkLst>
      </pc:sldChg>
      <pc:sldChg chg="modSp add del mod">
        <pc:chgData name="Pascalle Cup" userId="acdf420d-3d1b-463e-9173-44ff0cd1b36a" providerId="ADAL" clId="{0D6B897B-BE31-4518-BB53-6696A64F388D}" dt="2021-03-03T19:14:44.996" v="2819" actId="2696"/>
        <pc:sldMkLst>
          <pc:docMk/>
          <pc:sldMk cId="3565260628" sldId="271"/>
        </pc:sldMkLst>
        <pc:spChg chg="mod">
          <ac:chgData name="Pascalle Cup" userId="acdf420d-3d1b-463e-9173-44ff0cd1b36a" providerId="ADAL" clId="{0D6B897B-BE31-4518-BB53-6696A64F388D}" dt="2021-03-03T18:56:52.748" v="2290" actId="2711"/>
          <ac:spMkLst>
            <pc:docMk/>
            <pc:sldMk cId="3565260628" sldId="271"/>
            <ac:spMk id="4" creationId="{D3703401-B4F8-406E-9853-CF9C2C9215B9}"/>
          </ac:spMkLst>
        </pc:spChg>
        <pc:spChg chg="mod">
          <ac:chgData name="Pascalle Cup" userId="acdf420d-3d1b-463e-9173-44ff0cd1b36a" providerId="ADAL" clId="{0D6B897B-BE31-4518-BB53-6696A64F388D}" dt="2021-03-03T18:57:05" v="2292" actId="2711"/>
          <ac:spMkLst>
            <pc:docMk/>
            <pc:sldMk cId="3565260628" sldId="271"/>
            <ac:spMk id="7170" creationId="{00000000-0000-0000-0000-000000000000}"/>
          </ac:spMkLst>
        </pc:spChg>
      </pc:sldChg>
      <pc:sldChg chg="modSp add del mod">
        <pc:chgData name="Pascalle Cup" userId="acdf420d-3d1b-463e-9173-44ff0cd1b36a" providerId="ADAL" clId="{0D6B897B-BE31-4518-BB53-6696A64F388D}" dt="2021-03-03T19:14:51.355" v="2821" actId="2696"/>
        <pc:sldMkLst>
          <pc:docMk/>
          <pc:sldMk cId="2700845780" sldId="272"/>
        </pc:sldMkLst>
        <pc:spChg chg="mod">
          <ac:chgData name="Pascalle Cup" userId="acdf420d-3d1b-463e-9173-44ff0cd1b36a" providerId="ADAL" clId="{0D6B897B-BE31-4518-BB53-6696A64F388D}" dt="2021-03-03T18:57:17.046" v="2293" actId="2711"/>
          <ac:spMkLst>
            <pc:docMk/>
            <pc:sldMk cId="2700845780" sldId="272"/>
            <ac:spMk id="4" creationId="{D3703401-B4F8-406E-9853-CF9C2C9215B9}"/>
          </ac:spMkLst>
        </pc:spChg>
        <pc:spChg chg="mod">
          <ac:chgData name="Pascalle Cup" userId="acdf420d-3d1b-463e-9173-44ff0cd1b36a" providerId="ADAL" clId="{0D6B897B-BE31-4518-BB53-6696A64F388D}" dt="2021-03-03T18:57:21.985" v="2294" actId="2711"/>
          <ac:spMkLst>
            <pc:docMk/>
            <pc:sldMk cId="2700845780" sldId="272"/>
            <ac:spMk id="7170" creationId="{00000000-0000-0000-0000-000000000000}"/>
          </ac:spMkLst>
        </pc:spChg>
      </pc:sldChg>
      <pc:sldChg chg="add">
        <pc:chgData name="Pascalle Cup" userId="acdf420d-3d1b-463e-9173-44ff0cd1b36a" providerId="ADAL" clId="{0D6B897B-BE31-4518-BB53-6696A64F388D}" dt="2021-03-03T19:14:55.237" v="2822"/>
        <pc:sldMkLst>
          <pc:docMk/>
          <pc:sldMk cId="3686963694" sldId="272"/>
        </pc:sldMkLst>
      </pc:sldChg>
      <pc:sldChg chg="add ord">
        <pc:chgData name="Pascalle Cup" userId="acdf420d-3d1b-463e-9173-44ff0cd1b36a" providerId="ADAL" clId="{0D6B897B-BE31-4518-BB53-6696A64F388D}" dt="2021-03-03T19:15:16.725" v="2831" actId="20578"/>
        <pc:sldMkLst>
          <pc:docMk/>
          <pc:sldMk cId="1200767904" sldId="273"/>
        </pc:sldMkLst>
      </pc:sldChg>
      <pc:sldChg chg="modSp add del mod">
        <pc:chgData name="Pascalle Cup" userId="acdf420d-3d1b-463e-9173-44ff0cd1b36a" providerId="ADAL" clId="{0D6B897B-BE31-4518-BB53-6696A64F388D}" dt="2021-03-03T19:15:06.657" v="2827" actId="2696"/>
        <pc:sldMkLst>
          <pc:docMk/>
          <pc:sldMk cId="3909663160" sldId="273"/>
        </pc:sldMkLst>
        <pc:spChg chg="mod">
          <ac:chgData name="Pascalle Cup" userId="acdf420d-3d1b-463e-9173-44ff0cd1b36a" providerId="ADAL" clId="{0D6B897B-BE31-4518-BB53-6696A64F388D}" dt="2021-03-03T19:03:54.238" v="2479" actId="27636"/>
          <ac:spMkLst>
            <pc:docMk/>
            <pc:sldMk cId="3909663160" sldId="273"/>
            <ac:spMk id="4" creationId="{D3703401-B4F8-406E-9853-CF9C2C9215B9}"/>
          </ac:spMkLst>
        </pc:spChg>
        <pc:spChg chg="mod">
          <ac:chgData name="Pascalle Cup" userId="acdf420d-3d1b-463e-9173-44ff0cd1b36a" providerId="ADAL" clId="{0D6B897B-BE31-4518-BB53-6696A64F388D}" dt="2021-03-03T19:00:28.316" v="2455" actId="2711"/>
          <ac:spMkLst>
            <pc:docMk/>
            <pc:sldMk cId="3909663160" sldId="273"/>
            <ac:spMk id="7170" creationId="{00000000-0000-0000-0000-000000000000}"/>
          </ac:spMkLst>
        </pc:spChg>
      </pc:sldChg>
      <pc:sldChg chg="add del">
        <pc:chgData name="Pascalle Cup" userId="acdf420d-3d1b-463e-9173-44ff0cd1b36a" providerId="ADAL" clId="{0D6B897B-BE31-4518-BB53-6696A64F388D}" dt="2021-03-03T19:15:38.465" v="2838" actId="2696"/>
        <pc:sldMkLst>
          <pc:docMk/>
          <pc:sldMk cId="2239396340" sldId="274"/>
        </pc:sldMkLst>
      </pc:sldChg>
      <pc:sldChg chg="add ord">
        <pc:chgData name="Pascalle Cup" userId="acdf420d-3d1b-463e-9173-44ff0cd1b36a" providerId="ADAL" clId="{0D6B897B-BE31-4518-BB53-6696A64F388D}" dt="2021-03-03T19:15:42.295" v="2841"/>
        <pc:sldMkLst>
          <pc:docMk/>
          <pc:sldMk cId="3726051177" sldId="274"/>
        </pc:sldMkLst>
      </pc:sldChg>
      <pc:sldChg chg="add del">
        <pc:chgData name="Pascalle Cup" userId="acdf420d-3d1b-463e-9173-44ff0cd1b36a" providerId="ADAL" clId="{0D6B897B-BE31-4518-BB53-6696A64F388D}" dt="2021-03-03T19:15:48.457" v="2842" actId="2696"/>
        <pc:sldMkLst>
          <pc:docMk/>
          <pc:sldMk cId="1125830150" sldId="275"/>
        </pc:sldMkLst>
      </pc:sldChg>
      <pc:sldChg chg="modSp add mod ord">
        <pc:chgData name="Pascalle Cup" userId="acdf420d-3d1b-463e-9173-44ff0cd1b36a" providerId="ADAL" clId="{0D6B897B-BE31-4518-BB53-6696A64F388D}" dt="2021-03-03T19:16:27.067" v="2854" actId="1076"/>
        <pc:sldMkLst>
          <pc:docMk/>
          <pc:sldMk cId="1971742069" sldId="275"/>
        </pc:sldMkLst>
        <pc:spChg chg="mod">
          <ac:chgData name="Pascalle Cup" userId="acdf420d-3d1b-463e-9173-44ff0cd1b36a" providerId="ADAL" clId="{0D6B897B-BE31-4518-BB53-6696A64F388D}" dt="2021-03-03T19:16:22.525" v="2853" actId="1076"/>
          <ac:spMkLst>
            <pc:docMk/>
            <pc:sldMk cId="1971742069" sldId="275"/>
            <ac:spMk id="3" creationId="{C35A8E9E-211B-4D76-A74F-6CB9FA917FA3}"/>
          </ac:spMkLst>
        </pc:spChg>
        <pc:spChg chg="mod">
          <ac:chgData name="Pascalle Cup" userId="acdf420d-3d1b-463e-9173-44ff0cd1b36a" providerId="ADAL" clId="{0D6B897B-BE31-4518-BB53-6696A64F388D}" dt="2021-03-03T19:16:19.525" v="2852" actId="1076"/>
          <ac:spMkLst>
            <pc:docMk/>
            <pc:sldMk cId="1971742069" sldId="275"/>
            <ac:spMk id="7170" creationId="{00000000-0000-0000-0000-000000000000}"/>
          </ac:spMkLst>
        </pc:spChg>
        <pc:graphicFrameChg chg="mod">
          <ac:chgData name="Pascalle Cup" userId="acdf420d-3d1b-463e-9173-44ff0cd1b36a" providerId="ADAL" clId="{0D6B897B-BE31-4518-BB53-6696A64F388D}" dt="2021-03-03T19:16:27.067" v="2854" actId="1076"/>
          <ac:graphicFrameMkLst>
            <pc:docMk/>
            <pc:sldMk cId="1971742069" sldId="275"/>
            <ac:graphicFrameMk id="2" creationId="{9ABC3ADF-815D-2748-9F8E-671442063D95}"/>
          </ac:graphicFrameMkLst>
        </pc:graphicFrameChg>
      </pc:sldChg>
      <pc:sldChg chg="modSp add mod ord">
        <pc:chgData name="Pascalle Cup" userId="acdf420d-3d1b-463e-9173-44ff0cd1b36a" providerId="ADAL" clId="{0D6B897B-BE31-4518-BB53-6696A64F388D}" dt="2021-03-03T19:16:46.355" v="2860" actId="1076"/>
        <pc:sldMkLst>
          <pc:docMk/>
          <pc:sldMk cId="141988115" sldId="276"/>
        </pc:sldMkLst>
        <pc:spChg chg="mod">
          <ac:chgData name="Pascalle Cup" userId="acdf420d-3d1b-463e-9173-44ff0cd1b36a" providerId="ADAL" clId="{0D6B897B-BE31-4518-BB53-6696A64F388D}" dt="2021-03-03T19:16:34.252" v="2856" actId="1076"/>
          <ac:spMkLst>
            <pc:docMk/>
            <pc:sldMk cId="141988115" sldId="276"/>
            <ac:spMk id="3" creationId="{00000000-0000-0000-0000-000000000000}"/>
          </ac:spMkLst>
        </pc:spChg>
        <pc:spChg chg="mod">
          <ac:chgData name="Pascalle Cup" userId="acdf420d-3d1b-463e-9173-44ff0cd1b36a" providerId="ADAL" clId="{0D6B897B-BE31-4518-BB53-6696A64F388D}" dt="2021-03-03T19:16:42.935" v="2859" actId="6549"/>
          <ac:spMkLst>
            <pc:docMk/>
            <pc:sldMk cId="141988115" sldId="276"/>
            <ac:spMk id="7" creationId="{35425F30-1CD4-5340-A5C5-50917C104C7B}"/>
          </ac:spMkLst>
        </pc:spChg>
        <pc:picChg chg="mod">
          <ac:chgData name="Pascalle Cup" userId="acdf420d-3d1b-463e-9173-44ff0cd1b36a" providerId="ADAL" clId="{0D6B897B-BE31-4518-BB53-6696A64F388D}" dt="2021-03-03T19:16:46.355" v="2860" actId="1076"/>
          <ac:picMkLst>
            <pc:docMk/>
            <pc:sldMk cId="141988115" sldId="276"/>
            <ac:picMk id="5" creationId="{9840B3ED-9B92-B54E-B678-99A6D2325EBB}"/>
          </ac:picMkLst>
        </pc:picChg>
      </pc:sldChg>
      <pc:sldChg chg="add del">
        <pc:chgData name="Pascalle Cup" userId="acdf420d-3d1b-463e-9173-44ff0cd1b36a" providerId="ADAL" clId="{0D6B897B-BE31-4518-BB53-6696A64F388D}" dt="2021-03-03T19:16:03.715" v="2846" actId="2696"/>
        <pc:sldMkLst>
          <pc:docMk/>
          <pc:sldMk cId="228753840" sldId="276"/>
        </pc:sldMkLst>
      </pc:sldChg>
      <pc:sldChg chg="add del">
        <pc:chgData name="Pascalle Cup" userId="acdf420d-3d1b-463e-9173-44ff0cd1b36a" providerId="ADAL" clId="{0D6B897B-BE31-4518-BB53-6696A64F388D}" dt="2021-03-03T19:16:10.607" v="2850" actId="2696"/>
        <pc:sldMkLst>
          <pc:docMk/>
          <pc:sldMk cId="1434052881" sldId="277"/>
        </pc:sldMkLst>
      </pc:sldChg>
      <pc:sldChg chg="modSp add mod ord">
        <pc:chgData name="Pascalle Cup" userId="acdf420d-3d1b-463e-9173-44ff0cd1b36a" providerId="ADAL" clId="{0D6B897B-BE31-4518-BB53-6696A64F388D}" dt="2021-03-03T19:16:59.445" v="2867" actId="1076"/>
        <pc:sldMkLst>
          <pc:docMk/>
          <pc:sldMk cId="2454332878" sldId="277"/>
        </pc:sldMkLst>
        <pc:spChg chg="mod">
          <ac:chgData name="Pascalle Cup" userId="acdf420d-3d1b-463e-9173-44ff0cd1b36a" providerId="ADAL" clId="{0D6B897B-BE31-4518-BB53-6696A64F388D}" dt="2021-03-03T19:16:54.769" v="2864" actId="27636"/>
          <ac:spMkLst>
            <pc:docMk/>
            <pc:sldMk cId="2454332878" sldId="277"/>
            <ac:spMk id="3" creationId="{00000000-0000-0000-0000-000000000000}"/>
          </ac:spMkLst>
        </pc:spChg>
        <pc:spChg chg="mod">
          <ac:chgData name="Pascalle Cup" userId="acdf420d-3d1b-463e-9173-44ff0cd1b36a" providerId="ADAL" clId="{0D6B897B-BE31-4518-BB53-6696A64F388D}" dt="2021-03-03T19:16:59.445" v="2867" actId="1076"/>
          <ac:spMkLst>
            <pc:docMk/>
            <pc:sldMk cId="2454332878" sldId="277"/>
            <ac:spMk id="7" creationId="{CC72B0B3-F9F8-BE41-A929-490EDB075256}"/>
          </ac:spMkLst>
        </pc:spChg>
        <pc:picChg chg="mod">
          <ac:chgData name="Pascalle Cup" userId="acdf420d-3d1b-463e-9173-44ff0cd1b36a" providerId="ADAL" clId="{0D6B897B-BE31-4518-BB53-6696A64F388D}" dt="2021-03-03T19:16:56.285" v="2865" actId="1076"/>
          <ac:picMkLst>
            <pc:docMk/>
            <pc:sldMk cId="2454332878" sldId="277"/>
            <ac:picMk id="6" creationId="{F4A84364-FF63-8545-B3DF-DCB51AA2AC11}"/>
          </ac:picMkLst>
        </pc:picChg>
      </pc:sldChg>
      <pc:sldChg chg="modSp add mod ord">
        <pc:chgData name="Pascalle Cup" userId="acdf420d-3d1b-463e-9173-44ff0cd1b36a" providerId="ADAL" clId="{0D6B897B-BE31-4518-BB53-6696A64F388D}" dt="2021-03-03T19:17:21.825" v="2875" actId="14100"/>
        <pc:sldMkLst>
          <pc:docMk/>
          <pc:sldMk cId="1258519676" sldId="278"/>
        </pc:sldMkLst>
        <pc:spChg chg="mod">
          <ac:chgData name="Pascalle Cup" userId="acdf420d-3d1b-463e-9173-44ff0cd1b36a" providerId="ADAL" clId="{0D6B897B-BE31-4518-BB53-6696A64F388D}" dt="2021-03-03T19:17:21.825" v="2875" actId="14100"/>
          <ac:spMkLst>
            <pc:docMk/>
            <pc:sldMk cId="1258519676" sldId="278"/>
            <ac:spMk id="7" creationId="{B099C935-D631-3948-A426-6855A2D85E8D}"/>
          </ac:spMkLst>
        </pc:spChg>
        <pc:picChg chg="mod">
          <ac:chgData name="Pascalle Cup" userId="acdf420d-3d1b-463e-9173-44ff0cd1b36a" providerId="ADAL" clId="{0D6B897B-BE31-4518-BB53-6696A64F388D}" dt="2021-03-03T19:17:17.375" v="2873" actId="1076"/>
          <ac:picMkLst>
            <pc:docMk/>
            <pc:sldMk cId="1258519676" sldId="278"/>
            <ac:picMk id="5" creationId="{7095DEC4-E8DC-B74A-A67D-830D80DFDCCE}"/>
          </ac:picMkLst>
        </pc:picChg>
      </pc:sldChg>
      <pc:sldChg chg="add del">
        <pc:chgData name="Pascalle Cup" userId="acdf420d-3d1b-463e-9173-44ff0cd1b36a" providerId="ADAL" clId="{0D6B897B-BE31-4518-BB53-6696A64F388D}" dt="2021-03-03T19:17:05.481" v="2868" actId="2696"/>
        <pc:sldMkLst>
          <pc:docMk/>
          <pc:sldMk cId="3805438293" sldId="278"/>
        </pc:sldMkLst>
      </pc:sldChg>
      <pc:sldChg chg="modSp add mod ord">
        <pc:chgData name="Pascalle Cup" userId="acdf420d-3d1b-463e-9173-44ff0cd1b36a" providerId="ADAL" clId="{0D6B897B-BE31-4518-BB53-6696A64F388D}" dt="2021-03-03T19:18:01.115" v="2888" actId="14100"/>
        <pc:sldMkLst>
          <pc:docMk/>
          <pc:sldMk cId="1093915657" sldId="279"/>
        </pc:sldMkLst>
        <pc:spChg chg="mod">
          <ac:chgData name="Pascalle Cup" userId="acdf420d-3d1b-463e-9173-44ff0cd1b36a" providerId="ADAL" clId="{0D6B897B-BE31-4518-BB53-6696A64F388D}" dt="2021-03-03T19:17:42.815" v="2882" actId="1076"/>
          <ac:spMkLst>
            <pc:docMk/>
            <pc:sldMk cId="1093915657" sldId="279"/>
            <ac:spMk id="3" creationId="{00000000-0000-0000-0000-000000000000}"/>
          </ac:spMkLst>
        </pc:spChg>
        <pc:spChg chg="mod">
          <ac:chgData name="Pascalle Cup" userId="acdf420d-3d1b-463e-9173-44ff0cd1b36a" providerId="ADAL" clId="{0D6B897B-BE31-4518-BB53-6696A64F388D}" dt="2021-03-03T19:18:01.115" v="2888" actId="14100"/>
          <ac:spMkLst>
            <pc:docMk/>
            <pc:sldMk cId="1093915657" sldId="279"/>
            <ac:spMk id="7" creationId="{4ED68B6F-B1CD-7F4E-AC66-38D6D23DEEA5}"/>
          </ac:spMkLst>
        </pc:spChg>
        <pc:picChg chg="mod">
          <ac:chgData name="Pascalle Cup" userId="acdf420d-3d1b-463e-9173-44ff0cd1b36a" providerId="ADAL" clId="{0D6B897B-BE31-4518-BB53-6696A64F388D}" dt="2021-03-03T19:17:55.565" v="2886" actId="1076"/>
          <ac:picMkLst>
            <pc:docMk/>
            <pc:sldMk cId="1093915657" sldId="279"/>
            <ac:picMk id="5" creationId="{5A40E010-97D3-184C-8CB0-5514FB6102E2}"/>
          </ac:picMkLst>
        </pc:picChg>
      </pc:sldChg>
      <pc:sldChg chg="add del">
        <pc:chgData name="Pascalle Cup" userId="acdf420d-3d1b-463e-9173-44ff0cd1b36a" providerId="ADAL" clId="{0D6B897B-BE31-4518-BB53-6696A64F388D}" dt="2021-03-03T19:17:26.482" v="2876" actId="2696"/>
        <pc:sldMkLst>
          <pc:docMk/>
          <pc:sldMk cId="3020542640" sldId="279"/>
        </pc:sldMkLst>
      </pc:sldChg>
      <pc:sldChg chg="add del">
        <pc:chgData name="Pascalle Cup" userId="acdf420d-3d1b-463e-9173-44ff0cd1b36a" providerId="ADAL" clId="{0D6B897B-BE31-4518-BB53-6696A64F388D}" dt="2021-03-03T19:18:06.317" v="2889" actId="2696"/>
        <pc:sldMkLst>
          <pc:docMk/>
          <pc:sldMk cId="519706512" sldId="280"/>
        </pc:sldMkLst>
      </pc:sldChg>
      <pc:sldChg chg="modSp add mod ord">
        <pc:chgData name="Pascalle Cup" userId="acdf420d-3d1b-463e-9173-44ff0cd1b36a" providerId="ADAL" clId="{0D6B897B-BE31-4518-BB53-6696A64F388D}" dt="2021-03-03T19:18:22.296" v="2898" actId="14100"/>
        <pc:sldMkLst>
          <pc:docMk/>
          <pc:sldMk cId="573756365" sldId="280"/>
        </pc:sldMkLst>
        <pc:spChg chg="mod">
          <ac:chgData name="Pascalle Cup" userId="acdf420d-3d1b-463e-9173-44ff0cd1b36a" providerId="ADAL" clId="{0D6B897B-BE31-4518-BB53-6696A64F388D}" dt="2021-03-03T19:18:22.296" v="2898" actId="14100"/>
          <ac:spMkLst>
            <pc:docMk/>
            <pc:sldMk cId="573756365" sldId="280"/>
            <ac:spMk id="6" creationId="{EE5A7448-D1FE-3F49-BC79-F211AB0B5A6A}"/>
          </ac:spMkLst>
        </pc:spChg>
        <pc:picChg chg="mod">
          <ac:chgData name="Pascalle Cup" userId="acdf420d-3d1b-463e-9173-44ff0cd1b36a" providerId="ADAL" clId="{0D6B897B-BE31-4518-BB53-6696A64F388D}" dt="2021-03-03T19:18:14.385" v="2895" actId="1076"/>
          <ac:picMkLst>
            <pc:docMk/>
            <pc:sldMk cId="573756365" sldId="280"/>
            <ac:picMk id="5" creationId="{EBF9DEAA-3AEF-D941-9BDB-95ED77DDCF5C}"/>
          </ac:picMkLst>
        </pc:picChg>
      </pc:sldChg>
      <pc:sldChg chg="modSp add del mod">
        <pc:chgData name="Pascalle Cup" userId="acdf420d-3d1b-463e-9173-44ff0cd1b36a" providerId="ADAL" clId="{0D6B897B-BE31-4518-BB53-6696A64F388D}" dt="2021-03-03T19:18:29.011" v="2899" actId="2696"/>
        <pc:sldMkLst>
          <pc:docMk/>
          <pc:sldMk cId="1413589732" sldId="281"/>
        </pc:sldMkLst>
        <pc:spChg chg="mod">
          <ac:chgData name="Pascalle Cup" userId="acdf420d-3d1b-463e-9173-44ff0cd1b36a" providerId="ADAL" clId="{0D6B897B-BE31-4518-BB53-6696A64F388D}" dt="2021-03-03T19:06:32.886" v="2630" actId="1076"/>
          <ac:spMkLst>
            <pc:docMk/>
            <pc:sldMk cId="1413589732" sldId="281"/>
            <ac:spMk id="2" creationId="{755EF1A9-927E-4490-96E3-F149F1A67AC6}"/>
          </ac:spMkLst>
        </pc:spChg>
      </pc:sldChg>
      <pc:sldChg chg="modSp add mod ord">
        <pc:chgData name="Pascalle Cup" userId="acdf420d-3d1b-463e-9173-44ff0cd1b36a" providerId="ADAL" clId="{0D6B897B-BE31-4518-BB53-6696A64F388D}" dt="2021-03-03T19:18:40.768" v="2904" actId="207"/>
        <pc:sldMkLst>
          <pc:docMk/>
          <pc:sldMk cId="2771510989" sldId="281"/>
        </pc:sldMkLst>
        <pc:spChg chg="mod">
          <ac:chgData name="Pascalle Cup" userId="acdf420d-3d1b-463e-9173-44ff0cd1b36a" providerId="ADAL" clId="{0D6B897B-BE31-4518-BB53-6696A64F388D}" dt="2021-03-03T19:18:40.768" v="2904" actId="207"/>
          <ac:spMkLst>
            <pc:docMk/>
            <pc:sldMk cId="2771510989" sldId="281"/>
            <ac:spMk id="2" creationId="{755EF1A9-927E-4490-96E3-F149F1A67AC6}"/>
          </ac:spMkLst>
        </pc:spChg>
      </pc:sldChg>
      <pc:sldChg chg="modSp add del mod">
        <pc:chgData name="Pascalle Cup" userId="acdf420d-3d1b-463e-9173-44ff0cd1b36a" providerId="ADAL" clId="{0D6B897B-BE31-4518-BB53-6696A64F388D}" dt="2021-03-03T19:18:46.489" v="2905" actId="2696"/>
        <pc:sldMkLst>
          <pc:docMk/>
          <pc:sldMk cId="101458748" sldId="282"/>
        </pc:sldMkLst>
        <pc:spChg chg="mod">
          <ac:chgData name="Pascalle Cup" userId="acdf420d-3d1b-463e-9173-44ff0cd1b36a" providerId="ADAL" clId="{0D6B897B-BE31-4518-BB53-6696A64F388D}" dt="2021-03-03T19:06:50.416" v="2631" actId="1076"/>
          <ac:spMkLst>
            <pc:docMk/>
            <pc:sldMk cId="101458748" sldId="282"/>
            <ac:spMk id="2" creationId="{755EF1A9-927E-4490-96E3-F149F1A67AC6}"/>
          </ac:spMkLst>
        </pc:spChg>
      </pc:sldChg>
      <pc:sldChg chg="modSp add mod ord">
        <pc:chgData name="Pascalle Cup" userId="acdf420d-3d1b-463e-9173-44ff0cd1b36a" providerId="ADAL" clId="{0D6B897B-BE31-4518-BB53-6696A64F388D}" dt="2021-03-03T19:19:02.243" v="2920" actId="20577"/>
        <pc:sldMkLst>
          <pc:docMk/>
          <pc:sldMk cId="2811080138" sldId="282"/>
        </pc:sldMkLst>
        <pc:spChg chg="mod">
          <ac:chgData name="Pascalle Cup" userId="acdf420d-3d1b-463e-9173-44ff0cd1b36a" providerId="ADAL" clId="{0D6B897B-BE31-4518-BB53-6696A64F388D}" dt="2021-03-03T19:19:02.243" v="2920" actId="20577"/>
          <ac:spMkLst>
            <pc:docMk/>
            <pc:sldMk cId="2811080138" sldId="282"/>
            <ac:spMk id="2" creationId="{755EF1A9-927E-4490-96E3-F149F1A67AC6}"/>
          </ac:spMkLst>
        </pc:spChg>
      </pc:sldChg>
      <pc:sldChg chg="modSp add del mod">
        <pc:chgData name="Pascalle Cup" userId="acdf420d-3d1b-463e-9173-44ff0cd1b36a" providerId="ADAL" clId="{0D6B897B-BE31-4518-BB53-6696A64F388D}" dt="2021-03-03T19:19:07.471" v="2921" actId="2696"/>
        <pc:sldMkLst>
          <pc:docMk/>
          <pc:sldMk cId="1939597594" sldId="283"/>
        </pc:sldMkLst>
        <pc:spChg chg="mod">
          <ac:chgData name="Pascalle Cup" userId="acdf420d-3d1b-463e-9173-44ff0cd1b36a" providerId="ADAL" clId="{0D6B897B-BE31-4518-BB53-6696A64F388D}" dt="2021-03-03T19:07:22.136" v="2672" actId="20577"/>
          <ac:spMkLst>
            <pc:docMk/>
            <pc:sldMk cId="1939597594" sldId="283"/>
            <ac:spMk id="2" creationId="{755EF1A9-927E-4490-96E3-F149F1A67AC6}"/>
          </ac:spMkLst>
        </pc:spChg>
      </pc:sldChg>
      <pc:sldChg chg="modSp add mod ord">
        <pc:chgData name="Pascalle Cup" userId="acdf420d-3d1b-463e-9173-44ff0cd1b36a" providerId="ADAL" clId="{0D6B897B-BE31-4518-BB53-6696A64F388D}" dt="2021-03-03T19:19:38.920" v="2929" actId="1076"/>
        <pc:sldMkLst>
          <pc:docMk/>
          <pc:sldMk cId="3617060646" sldId="283"/>
        </pc:sldMkLst>
        <pc:spChg chg="mod">
          <ac:chgData name="Pascalle Cup" userId="acdf420d-3d1b-463e-9173-44ff0cd1b36a" providerId="ADAL" clId="{0D6B897B-BE31-4518-BB53-6696A64F388D}" dt="2021-03-03T19:19:38.920" v="2929" actId="1076"/>
          <ac:spMkLst>
            <pc:docMk/>
            <pc:sldMk cId="3617060646" sldId="283"/>
            <ac:spMk id="2" creationId="{755EF1A9-927E-4490-96E3-F149F1A67AC6}"/>
          </ac:spMkLst>
        </pc:spChg>
      </pc:sldChg>
      <pc:sldChg chg="add del">
        <pc:chgData name="Pascalle Cup" userId="acdf420d-3d1b-463e-9173-44ff0cd1b36a" providerId="ADAL" clId="{0D6B897B-BE31-4518-BB53-6696A64F388D}" dt="2021-03-03T19:07:35.136" v="2673" actId="47"/>
        <pc:sldMkLst>
          <pc:docMk/>
          <pc:sldMk cId="1258137281" sldId="284"/>
        </pc:sldMkLst>
      </pc:sldChg>
      <pc:sldChg chg="add del">
        <pc:chgData name="Pascalle Cup" userId="acdf420d-3d1b-463e-9173-44ff0cd1b36a" providerId="ADAL" clId="{0D6B897B-BE31-4518-BB53-6696A64F388D}" dt="2021-03-03T19:07:36.265" v="2674" actId="47"/>
        <pc:sldMkLst>
          <pc:docMk/>
          <pc:sldMk cId="2322864863" sldId="285"/>
        </pc:sldMkLst>
      </pc:sldChg>
      <pc:sldChg chg="add del">
        <pc:chgData name="Pascalle Cup" userId="acdf420d-3d1b-463e-9173-44ff0cd1b36a" providerId="ADAL" clId="{0D6B897B-BE31-4518-BB53-6696A64F388D}" dt="2021-03-03T19:07:40.830" v="2676" actId="47"/>
        <pc:sldMkLst>
          <pc:docMk/>
          <pc:sldMk cId="841276928" sldId="286"/>
        </pc:sldMkLst>
      </pc:sldChg>
      <pc:sldChg chg="add del">
        <pc:chgData name="Pascalle Cup" userId="acdf420d-3d1b-463e-9173-44ff0cd1b36a" providerId="ADAL" clId="{0D6B897B-BE31-4518-BB53-6696A64F388D}" dt="2021-03-03T19:07:39.896" v="2675" actId="47"/>
        <pc:sldMkLst>
          <pc:docMk/>
          <pc:sldMk cId="2170790951" sldId="287"/>
        </pc:sldMkLst>
      </pc:sldChg>
      <pc:sldChg chg="addSp delSp modSp new del mod">
        <pc:chgData name="Pascalle Cup" userId="acdf420d-3d1b-463e-9173-44ff0cd1b36a" providerId="ADAL" clId="{0D6B897B-BE31-4518-BB53-6696A64F388D}" dt="2021-03-03T19:00:01.966" v="2453" actId="47"/>
        <pc:sldMkLst>
          <pc:docMk/>
          <pc:sldMk cId="1229373469" sldId="288"/>
        </pc:sldMkLst>
        <pc:spChg chg="mod">
          <ac:chgData name="Pascalle Cup" userId="acdf420d-3d1b-463e-9173-44ff0cd1b36a" providerId="ADAL" clId="{0D6B897B-BE31-4518-BB53-6696A64F388D}" dt="2021-03-03T18:59:12.876" v="2439" actId="27636"/>
          <ac:spMkLst>
            <pc:docMk/>
            <pc:sldMk cId="1229373469" sldId="288"/>
            <ac:spMk id="2" creationId="{0EE2BF20-3DDC-42C8-9854-764E7E70B21A}"/>
          </ac:spMkLst>
        </pc:spChg>
        <pc:picChg chg="add del mod">
          <ac:chgData name="Pascalle Cup" userId="acdf420d-3d1b-463e-9173-44ff0cd1b36a" providerId="ADAL" clId="{0D6B897B-BE31-4518-BB53-6696A64F388D}" dt="2021-03-03T18:58:57.740" v="2431" actId="21"/>
          <ac:picMkLst>
            <pc:docMk/>
            <pc:sldMk cId="1229373469" sldId="288"/>
            <ac:picMk id="1026" creationId="{7908B3C5-778C-496A-89A3-F8AF9351363B}"/>
          </ac:picMkLst>
        </pc:picChg>
      </pc:sldChg>
      <pc:sldChg chg="addSp delSp modSp add del mod ord">
        <pc:chgData name="Pascalle Cup" userId="acdf420d-3d1b-463e-9173-44ff0cd1b36a" providerId="ADAL" clId="{0D6B897B-BE31-4518-BB53-6696A64F388D}" dt="2021-03-03T19:14:36.800" v="2818" actId="47"/>
        <pc:sldMkLst>
          <pc:docMk/>
          <pc:sldMk cId="4033565406" sldId="289"/>
        </pc:sldMkLst>
        <pc:spChg chg="mod">
          <ac:chgData name="Pascalle Cup" userId="acdf420d-3d1b-463e-9173-44ff0cd1b36a" providerId="ADAL" clId="{0D6B897B-BE31-4518-BB53-6696A64F388D}" dt="2021-03-03T19:14:12.636" v="2807" actId="21"/>
          <ac:spMkLst>
            <pc:docMk/>
            <pc:sldMk cId="4033565406" sldId="289"/>
            <ac:spMk id="2" creationId="{5A9A7718-1254-4475-9798-88176EF1809A}"/>
          </ac:spMkLst>
        </pc:spChg>
        <pc:spChg chg="add del mod">
          <ac:chgData name="Pascalle Cup" userId="acdf420d-3d1b-463e-9173-44ff0cd1b36a" providerId="ADAL" clId="{0D6B897B-BE31-4518-BB53-6696A64F388D}" dt="2021-03-03T19:14:02.380" v="2804" actId="21"/>
          <ac:spMkLst>
            <pc:docMk/>
            <pc:sldMk cId="4033565406" sldId="289"/>
            <ac:spMk id="9" creationId="{1CAC7B21-061E-413E-86B8-1BFF5542287C}"/>
          </ac:spMkLst>
        </pc:spChg>
        <pc:spChg chg="add del">
          <ac:chgData name="Pascalle Cup" userId="acdf420d-3d1b-463e-9173-44ff0cd1b36a" providerId="ADAL" clId="{0D6B897B-BE31-4518-BB53-6696A64F388D}" dt="2021-03-03T18:59:04.841" v="2436" actId="26606"/>
          <ac:spMkLst>
            <pc:docMk/>
            <pc:sldMk cId="4033565406" sldId="289"/>
            <ac:spMk id="58" creationId="{D12DDE76-C203-4047-9998-63900085B5E8}"/>
          </ac:spMkLst>
        </pc:spChg>
        <pc:spChg chg="add del">
          <ac:chgData name="Pascalle Cup" userId="acdf420d-3d1b-463e-9173-44ff0cd1b36a" providerId="ADAL" clId="{0D6B897B-BE31-4518-BB53-6696A64F388D}" dt="2021-03-03T18:59:04.836" v="2435" actId="26606"/>
          <ac:spMkLst>
            <pc:docMk/>
            <pc:sldMk cId="4033565406" sldId="289"/>
            <ac:spMk id="63" creationId="{D4771268-CB57-404A-9271-370EB28F6090}"/>
          </ac:spMkLst>
        </pc:spChg>
        <pc:spChg chg="add">
          <ac:chgData name="Pascalle Cup" userId="acdf420d-3d1b-463e-9173-44ff0cd1b36a" providerId="ADAL" clId="{0D6B897B-BE31-4518-BB53-6696A64F388D}" dt="2021-03-03T18:59:04.841" v="2436" actId="26606"/>
          <ac:spMkLst>
            <pc:docMk/>
            <pc:sldMk cId="4033565406" sldId="289"/>
            <ac:spMk id="65" creationId="{D12DDE76-C203-4047-9998-63900085B5E8}"/>
          </ac:spMkLst>
        </pc:spChg>
        <pc:picChg chg="del">
          <ac:chgData name="Pascalle Cup" userId="acdf420d-3d1b-463e-9173-44ff0cd1b36a" providerId="ADAL" clId="{0D6B897B-BE31-4518-BB53-6696A64F388D}" dt="2021-03-03T18:58:52.896" v="2430" actId="478"/>
          <ac:picMkLst>
            <pc:docMk/>
            <pc:sldMk cId="4033565406" sldId="289"/>
            <ac:picMk id="3" creationId="{F0B85D74-0C28-498F-8FA3-353F5C1FFB93}"/>
          </ac:picMkLst>
        </pc:picChg>
        <pc:picChg chg="add del mod">
          <ac:chgData name="Pascalle Cup" userId="acdf420d-3d1b-463e-9173-44ff0cd1b36a" providerId="ADAL" clId="{0D6B897B-BE31-4518-BB53-6696A64F388D}" dt="2021-03-03T19:13:43.727" v="2800" actId="21"/>
          <ac:picMkLst>
            <pc:docMk/>
            <pc:sldMk cId="4033565406" sldId="289"/>
            <ac:picMk id="4" creationId="{3A605F55-5160-44CA-BC34-41D16D0C7464}"/>
          </ac:picMkLst>
        </pc:picChg>
      </pc:sldChg>
      <pc:sldChg chg="addSp delSp modSp new del mod modClrScheme chgLayout">
        <pc:chgData name="Pascalle Cup" userId="acdf420d-3d1b-463e-9173-44ff0cd1b36a" providerId="ADAL" clId="{0D6B897B-BE31-4518-BB53-6696A64F388D}" dt="2021-03-03T19:15:21.326" v="2832" actId="2696"/>
        <pc:sldMkLst>
          <pc:docMk/>
          <pc:sldMk cId="1922857773" sldId="290"/>
        </pc:sldMkLst>
        <pc:spChg chg="add del mod">
          <ac:chgData name="Pascalle Cup" userId="acdf420d-3d1b-463e-9173-44ff0cd1b36a" providerId="ADAL" clId="{0D6B897B-BE31-4518-BB53-6696A64F388D}" dt="2021-03-03T19:03:24.302" v="2468"/>
          <ac:spMkLst>
            <pc:docMk/>
            <pc:sldMk cId="1922857773" sldId="290"/>
            <ac:spMk id="3" creationId="{D17777E7-A7D3-4708-BB37-8021907F8561}"/>
          </ac:spMkLst>
        </pc:spChg>
        <pc:spChg chg="add mod ord">
          <ac:chgData name="Pascalle Cup" userId="acdf420d-3d1b-463e-9173-44ff0cd1b36a" providerId="ADAL" clId="{0D6B897B-BE31-4518-BB53-6696A64F388D}" dt="2021-03-03T19:05:44.089" v="2624" actId="1076"/>
          <ac:spMkLst>
            <pc:docMk/>
            <pc:sldMk cId="1922857773" sldId="290"/>
            <ac:spMk id="5" creationId="{7FC6ACA5-F1AC-437C-BBA7-CB4874D37057}"/>
          </ac:spMkLst>
        </pc:spChg>
        <pc:spChg chg="add mod">
          <ac:chgData name="Pascalle Cup" userId="acdf420d-3d1b-463e-9173-44ff0cd1b36a" providerId="ADAL" clId="{0D6B897B-BE31-4518-BB53-6696A64F388D}" dt="2021-03-03T19:05:31.242" v="2621" actId="26606"/>
          <ac:spMkLst>
            <pc:docMk/>
            <pc:sldMk cId="1922857773" sldId="290"/>
            <ac:spMk id="6" creationId="{80DD6485-C678-4D9F-81CA-BC5C45757833}"/>
          </ac:spMkLst>
        </pc:spChg>
        <pc:picChg chg="add mod">
          <ac:chgData name="Pascalle Cup" userId="acdf420d-3d1b-463e-9173-44ff0cd1b36a" providerId="ADAL" clId="{0D6B897B-BE31-4518-BB53-6696A64F388D}" dt="2021-03-03T19:05:48.595" v="2626" actId="1076"/>
          <ac:picMkLst>
            <pc:docMk/>
            <pc:sldMk cId="1922857773" sldId="290"/>
            <ac:picMk id="7" creationId="{67A504AC-CEA0-49A0-9D52-FB11D671803A}"/>
          </ac:picMkLst>
        </pc:picChg>
      </pc:sldChg>
      <pc:sldChg chg="add ord">
        <pc:chgData name="Pascalle Cup" userId="acdf420d-3d1b-463e-9173-44ff0cd1b36a" providerId="ADAL" clId="{0D6B897B-BE31-4518-BB53-6696A64F388D}" dt="2021-03-03T19:15:27.375" v="2835"/>
        <pc:sldMkLst>
          <pc:docMk/>
          <pc:sldMk cId="4060792309" sldId="290"/>
        </pc:sldMkLst>
      </pc:sldChg>
      <pc:sldChg chg="new del">
        <pc:chgData name="Pascalle Cup" userId="acdf420d-3d1b-463e-9173-44ff0cd1b36a" providerId="ADAL" clId="{0D6B897B-BE31-4518-BB53-6696A64F388D}" dt="2021-03-03T19:19:15.236" v="2925" actId="47"/>
        <pc:sldMkLst>
          <pc:docMk/>
          <pc:sldMk cId="1825619104" sldId="291"/>
        </pc:sldMkLst>
      </pc:sldChg>
      <pc:sldChg chg="addSp delSp modSp add mod ord">
        <pc:chgData name="Pascalle Cup" userId="acdf420d-3d1b-463e-9173-44ff0cd1b36a" providerId="ADAL" clId="{0D6B897B-BE31-4518-BB53-6696A64F388D}" dt="2021-03-03T19:14:31.168" v="2817" actId="1076"/>
        <pc:sldMkLst>
          <pc:docMk/>
          <pc:sldMk cId="307074051" sldId="292"/>
        </pc:sldMkLst>
        <pc:spChg chg="del">
          <ac:chgData name="Pascalle Cup" userId="acdf420d-3d1b-463e-9173-44ff0cd1b36a" providerId="ADAL" clId="{0D6B897B-BE31-4518-BB53-6696A64F388D}" dt="2021-03-03T19:08:21.732" v="2682" actId="478"/>
          <ac:spMkLst>
            <pc:docMk/>
            <pc:sldMk cId="307074051" sldId="292"/>
            <ac:spMk id="3" creationId="{A218FED7-AB46-4296-A2AB-73E4BDC03138}"/>
          </ac:spMkLst>
        </pc:spChg>
        <pc:spChg chg="add del mod">
          <ac:chgData name="Pascalle Cup" userId="acdf420d-3d1b-463e-9173-44ff0cd1b36a" providerId="ADAL" clId="{0D6B897B-BE31-4518-BB53-6696A64F388D}" dt="2021-03-03T19:08:24.416" v="2683" actId="478"/>
          <ac:spMkLst>
            <pc:docMk/>
            <pc:sldMk cId="307074051" sldId="292"/>
            <ac:spMk id="4" creationId="{6E37A2DB-F302-4B07-9E51-43428422A461}"/>
          </ac:spMkLst>
        </pc:spChg>
        <pc:spChg chg="del">
          <ac:chgData name="Pascalle Cup" userId="acdf420d-3d1b-463e-9173-44ff0cd1b36a" providerId="ADAL" clId="{0D6B897B-BE31-4518-BB53-6696A64F388D}" dt="2021-03-03T19:08:26.966" v="2685" actId="478"/>
          <ac:spMkLst>
            <pc:docMk/>
            <pc:sldMk cId="307074051" sldId="292"/>
            <ac:spMk id="6" creationId="{4910A9D3-44B0-412E-9D51-FA1C2DD5ED39}"/>
          </ac:spMkLst>
        </pc:spChg>
        <pc:spChg chg="add del mod">
          <ac:chgData name="Pascalle Cup" userId="acdf420d-3d1b-463e-9173-44ff0cd1b36a" providerId="ADAL" clId="{0D6B897B-BE31-4518-BB53-6696A64F388D}" dt="2021-03-03T19:08:30.965" v="2687" actId="478"/>
          <ac:spMkLst>
            <pc:docMk/>
            <pc:sldMk cId="307074051" sldId="292"/>
            <ac:spMk id="7" creationId="{0FBAC647-A35B-4B68-BF7E-470F10E25D87}"/>
          </ac:spMkLst>
        </pc:spChg>
        <pc:spChg chg="del">
          <ac:chgData name="Pascalle Cup" userId="acdf420d-3d1b-463e-9173-44ff0cd1b36a" providerId="ADAL" clId="{0D6B897B-BE31-4518-BB53-6696A64F388D}" dt="2021-03-03T19:08:19.866" v="2681" actId="478"/>
          <ac:spMkLst>
            <pc:docMk/>
            <pc:sldMk cId="307074051" sldId="292"/>
            <ac:spMk id="10" creationId="{B5E90D55-298E-4509-878D-C4E228CD5F8E}"/>
          </ac:spMkLst>
        </pc:spChg>
        <pc:spChg chg="del">
          <ac:chgData name="Pascalle Cup" userId="acdf420d-3d1b-463e-9173-44ff0cd1b36a" providerId="ADAL" clId="{0D6B897B-BE31-4518-BB53-6696A64F388D}" dt="2021-03-03T19:08:34.226" v="2689" actId="478"/>
          <ac:spMkLst>
            <pc:docMk/>
            <pc:sldMk cId="307074051" sldId="292"/>
            <ac:spMk id="18" creationId="{D8729D5A-9FCE-424A-BA8D-CF5994EDB1B6}"/>
          </ac:spMkLst>
        </pc:spChg>
        <pc:spChg chg="add mod">
          <ac:chgData name="Pascalle Cup" userId="acdf420d-3d1b-463e-9173-44ff0cd1b36a" providerId="ADAL" clId="{0D6B897B-BE31-4518-BB53-6696A64F388D}" dt="2021-03-03T19:14:31.168" v="2817" actId="1076"/>
          <ac:spMkLst>
            <pc:docMk/>
            <pc:sldMk cId="307074051" sldId="292"/>
            <ac:spMk id="19" creationId="{4689478D-3558-48C8-8010-A4C9071C1328}"/>
          </ac:spMkLst>
        </pc:spChg>
        <pc:spChg chg="add mod">
          <ac:chgData name="Pascalle Cup" userId="acdf420d-3d1b-463e-9173-44ff0cd1b36a" providerId="ADAL" clId="{0D6B897B-BE31-4518-BB53-6696A64F388D}" dt="2021-03-03T19:14:27.645" v="2816" actId="403"/>
          <ac:spMkLst>
            <pc:docMk/>
            <pc:sldMk cId="307074051" sldId="292"/>
            <ac:spMk id="21" creationId="{DF9C76B6-523F-47B9-92E0-B41D8F1E2401}"/>
          </ac:spMkLst>
        </pc:spChg>
        <pc:graphicFrameChg chg="del">
          <ac:chgData name="Pascalle Cup" userId="acdf420d-3d1b-463e-9173-44ff0cd1b36a" providerId="ADAL" clId="{0D6B897B-BE31-4518-BB53-6696A64F388D}" dt="2021-03-03T19:13:52.258" v="2803" actId="478"/>
          <ac:graphicFrameMkLst>
            <pc:docMk/>
            <pc:sldMk cId="307074051" sldId="292"/>
            <ac:graphicFrameMk id="13" creationId="{BBD81BF5-9E86-4852-B783-21B8761DB99C}"/>
          </ac:graphicFrameMkLst>
        </pc:graphicFrameChg>
        <pc:picChg chg="del">
          <ac:chgData name="Pascalle Cup" userId="acdf420d-3d1b-463e-9173-44ff0cd1b36a" providerId="ADAL" clId="{0D6B897B-BE31-4518-BB53-6696A64F388D}" dt="2021-03-03T19:08:27.836" v="2686" actId="478"/>
          <ac:picMkLst>
            <pc:docMk/>
            <pc:sldMk cId="307074051" sldId="292"/>
            <ac:picMk id="15" creationId="{3C8AD9AC-786C-41FA-8D3C-1F579EA91858}"/>
          </ac:picMkLst>
        </pc:picChg>
        <pc:picChg chg="add mod">
          <ac:chgData name="Pascalle Cup" userId="acdf420d-3d1b-463e-9173-44ff0cd1b36a" providerId="ADAL" clId="{0D6B897B-BE31-4518-BB53-6696A64F388D}" dt="2021-03-03T19:13:48.795" v="2802" actId="1076"/>
          <ac:picMkLst>
            <pc:docMk/>
            <pc:sldMk cId="307074051" sldId="292"/>
            <ac:picMk id="16" creationId="{5A6384E0-8679-47A6-BA16-9A2CFCA12566}"/>
          </ac:picMkLst>
        </pc:picChg>
        <pc:picChg chg="del">
          <ac:chgData name="Pascalle Cup" userId="acdf420d-3d1b-463e-9173-44ff0cd1b36a" providerId="ADAL" clId="{0D6B897B-BE31-4518-BB53-6696A64F388D}" dt="2021-03-03T19:08:25.259" v="2684" actId="478"/>
          <ac:picMkLst>
            <pc:docMk/>
            <pc:sldMk cId="307074051" sldId="292"/>
            <ac:picMk id="17" creationId="{5AF66FF2-65B5-4E75-80FB-1AD095EE089C}"/>
          </ac:picMkLst>
        </pc:picChg>
        <pc:picChg chg="del">
          <ac:chgData name="Pascalle Cup" userId="acdf420d-3d1b-463e-9173-44ff0cd1b36a" providerId="ADAL" clId="{0D6B897B-BE31-4518-BB53-6696A64F388D}" dt="2021-03-03T19:08:32.226" v="2688" actId="478"/>
          <ac:picMkLst>
            <pc:docMk/>
            <pc:sldMk cId="307074051" sldId="292"/>
            <ac:picMk id="20" creationId="{72ADD984-4BEC-4118-974C-4F5B62A33777}"/>
          </ac:picMkLst>
        </pc:picChg>
      </pc:sldChg>
      <pc:sldChg chg="add del ord">
        <pc:chgData name="Pascalle Cup" userId="acdf420d-3d1b-463e-9173-44ff0cd1b36a" providerId="ADAL" clId="{0D6B897B-BE31-4518-BB53-6696A64F388D}" dt="2021-03-03T19:21:27.894" v="2996" actId="47"/>
        <pc:sldMkLst>
          <pc:docMk/>
          <pc:sldMk cId="2934684483" sldId="293"/>
        </pc:sldMkLst>
      </pc:sldChg>
      <pc:sldChg chg="add del">
        <pc:chgData name="Pascalle Cup" userId="acdf420d-3d1b-463e-9173-44ff0cd1b36a" providerId="ADAL" clId="{0D6B897B-BE31-4518-BB53-6696A64F388D}" dt="2021-03-03T19:21:28.585" v="2997" actId="47"/>
        <pc:sldMkLst>
          <pc:docMk/>
          <pc:sldMk cId="2248589736" sldId="294"/>
        </pc:sldMkLst>
      </pc:sldChg>
      <pc:sldChg chg="addSp modSp add mod ord modAnim">
        <pc:chgData name="Pascalle Cup" userId="acdf420d-3d1b-463e-9173-44ff0cd1b36a" providerId="ADAL" clId="{0D6B897B-BE31-4518-BB53-6696A64F388D}" dt="2021-03-03T19:21:23.950" v="2995"/>
        <pc:sldMkLst>
          <pc:docMk/>
          <pc:sldMk cId="530346214" sldId="295"/>
        </pc:sldMkLst>
        <pc:spChg chg="add mod">
          <ac:chgData name="Pascalle Cup" userId="acdf420d-3d1b-463e-9173-44ff0cd1b36a" providerId="ADAL" clId="{0D6B897B-BE31-4518-BB53-6696A64F388D}" dt="2021-03-03T19:21:12.243" v="2992" actId="1076"/>
          <ac:spMkLst>
            <pc:docMk/>
            <pc:sldMk cId="530346214" sldId="295"/>
            <ac:spMk id="3" creationId="{32A5AD24-3A70-42B6-B6DB-09EB753E21AF}"/>
          </ac:spMkLst>
        </pc:spChg>
        <pc:picChg chg="add mod modCrop">
          <ac:chgData name="Pascalle Cup" userId="acdf420d-3d1b-463e-9173-44ff0cd1b36a" providerId="ADAL" clId="{0D6B897B-BE31-4518-BB53-6696A64F388D}" dt="2021-03-03T19:20:41.795" v="2933" actId="1076"/>
          <ac:picMkLst>
            <pc:docMk/>
            <pc:sldMk cId="530346214" sldId="295"/>
            <ac:picMk id="2" creationId="{4EF41193-C561-48F2-8F28-11AE5B5A9FB2}"/>
          </ac:picMkLst>
        </pc:picChg>
      </pc:sldChg>
      <pc:sldChg chg="modSp add mod">
        <pc:chgData name="Pascalle Cup" userId="acdf420d-3d1b-463e-9173-44ff0cd1b36a" providerId="ADAL" clId="{0D6B897B-BE31-4518-BB53-6696A64F388D}" dt="2021-03-03T19:24:06.065" v="3022" actId="20577"/>
        <pc:sldMkLst>
          <pc:docMk/>
          <pc:sldMk cId="3014567158" sldId="296"/>
        </pc:sldMkLst>
        <pc:spChg chg="mod">
          <ac:chgData name="Pascalle Cup" userId="acdf420d-3d1b-463e-9173-44ff0cd1b36a" providerId="ADAL" clId="{0D6B897B-BE31-4518-BB53-6696A64F388D}" dt="2021-03-03T19:24:06.065" v="3022" actId="20577"/>
          <ac:spMkLst>
            <pc:docMk/>
            <pc:sldMk cId="3014567158" sldId="296"/>
            <ac:spMk id="7" creationId="{1C4D6C2E-28B9-44E3-B419-E83933ADE905}"/>
          </ac:spMkLst>
        </pc:spChg>
      </pc:sldChg>
      <pc:sldMasterChg chg="delSldLayout">
        <pc:chgData name="Pascalle Cup" userId="acdf420d-3d1b-463e-9173-44ff0cd1b36a" providerId="ADAL" clId="{0D6B897B-BE31-4518-BB53-6696A64F388D}" dt="2021-03-03T18:41:58.247" v="1503" actId="47"/>
        <pc:sldMasterMkLst>
          <pc:docMk/>
          <pc:sldMasterMk cId="2377995424" sldId="2147483660"/>
        </pc:sldMasterMkLst>
        <pc:sldLayoutChg chg="del">
          <pc:chgData name="Pascalle Cup" userId="acdf420d-3d1b-463e-9173-44ff0cd1b36a" providerId="ADAL" clId="{0D6B897B-BE31-4518-BB53-6696A64F388D}" dt="2021-03-03T18:41:55.498" v="1501" actId="47"/>
          <pc:sldLayoutMkLst>
            <pc:docMk/>
            <pc:sldMasterMk cId="2377995424" sldId="2147483660"/>
            <pc:sldLayoutMk cId="3797875498" sldId="2147483666"/>
          </pc:sldLayoutMkLst>
        </pc:sldLayoutChg>
        <pc:sldLayoutChg chg="del">
          <pc:chgData name="Pascalle Cup" userId="acdf420d-3d1b-463e-9173-44ff0cd1b36a" providerId="ADAL" clId="{0D6B897B-BE31-4518-BB53-6696A64F388D}" dt="2021-03-03T18:41:57.197" v="1502" actId="47"/>
          <pc:sldLayoutMkLst>
            <pc:docMk/>
            <pc:sldMasterMk cId="2377995424" sldId="2147483660"/>
            <pc:sldLayoutMk cId="1382583444" sldId="2147483667"/>
          </pc:sldLayoutMkLst>
        </pc:sldLayoutChg>
        <pc:sldLayoutChg chg="del">
          <pc:chgData name="Pascalle Cup" userId="acdf420d-3d1b-463e-9173-44ff0cd1b36a" providerId="ADAL" clId="{0D6B897B-BE31-4518-BB53-6696A64F388D}" dt="2021-03-03T18:41:52.167" v="1500" actId="47"/>
          <pc:sldLayoutMkLst>
            <pc:docMk/>
            <pc:sldMasterMk cId="2377995424" sldId="2147483660"/>
            <pc:sldLayoutMk cId="3712983675" sldId="2147483668"/>
          </pc:sldLayoutMkLst>
        </pc:sldLayoutChg>
        <pc:sldLayoutChg chg="del">
          <pc:chgData name="Pascalle Cup" userId="acdf420d-3d1b-463e-9173-44ff0cd1b36a" providerId="ADAL" clId="{0D6B897B-BE31-4518-BB53-6696A64F388D}" dt="2021-03-03T18:41:58.247" v="1503" actId="47"/>
          <pc:sldLayoutMkLst>
            <pc:docMk/>
            <pc:sldMasterMk cId="2377995424" sldId="2147483660"/>
            <pc:sldLayoutMk cId="2468621366" sldId="2147483669"/>
          </pc:sldLayoutMkLst>
        </pc:sldLayoutChg>
      </pc:sldMasterChg>
      <pc:sldMasterChg chg="del delSldLayout">
        <pc:chgData name="Pascalle Cup" userId="acdf420d-3d1b-463e-9173-44ff0cd1b36a" providerId="ADAL" clId="{0D6B897B-BE31-4518-BB53-6696A64F388D}" dt="2021-03-03T19:14:36.800" v="2818" actId="47"/>
        <pc:sldMasterMkLst>
          <pc:docMk/>
          <pc:sldMasterMk cId="3131016341" sldId="2147483665"/>
        </pc:sldMasterMkLst>
        <pc:sldLayoutChg chg="del">
          <pc:chgData name="Pascalle Cup" userId="acdf420d-3d1b-463e-9173-44ff0cd1b36a" providerId="ADAL" clId="{0D6B897B-BE31-4518-BB53-6696A64F388D}" dt="2021-03-03T19:14:36.800" v="2818" actId="47"/>
          <pc:sldLayoutMkLst>
            <pc:docMk/>
            <pc:sldMasterMk cId="3131016341" sldId="2147483665"/>
            <pc:sldLayoutMk cId="1622209190" sldId="2147483650"/>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3664411215" sldId="2147483651"/>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2692221956" sldId="2147483652"/>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2206177817" sldId="2147483653"/>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1959642915" sldId="2147483654"/>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2619057183" sldId="2147483655"/>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2780396512" sldId="2147483656"/>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3311671804" sldId="2147483657"/>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1423259314" sldId="2147483658"/>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1873541066" sldId="2147483659"/>
          </pc:sldLayoutMkLst>
        </pc:sldLayoutChg>
        <pc:sldLayoutChg chg="del">
          <pc:chgData name="Pascalle Cup" userId="acdf420d-3d1b-463e-9173-44ff0cd1b36a" providerId="ADAL" clId="{0D6B897B-BE31-4518-BB53-6696A64F388D}" dt="2021-03-03T19:14:36.800" v="2818" actId="47"/>
          <pc:sldLayoutMkLst>
            <pc:docMk/>
            <pc:sldMasterMk cId="3131016341" sldId="2147483665"/>
            <pc:sldLayoutMk cId="603321572" sldId="2147483661"/>
          </pc:sldLayoutMkLst>
        </pc:sldLayoutChg>
      </pc:sldMasterChg>
      <pc:sldMasterChg chg="add del addSldLayout delSldLayout">
        <pc:chgData name="Pascalle Cup" userId="acdf420d-3d1b-463e-9173-44ff0cd1b36a" providerId="ADAL" clId="{0D6B897B-BE31-4518-BB53-6696A64F388D}" dt="2021-03-03T19:19:15.236" v="2925" actId="47"/>
        <pc:sldMasterMkLst>
          <pc:docMk/>
          <pc:sldMasterMk cId="1771409640" sldId="2147483693"/>
        </pc:sldMasterMkLst>
        <pc:sldLayoutChg chg="add del">
          <pc:chgData name="Pascalle Cup" userId="acdf420d-3d1b-463e-9173-44ff0cd1b36a" providerId="ADAL" clId="{0D6B897B-BE31-4518-BB53-6696A64F388D}" dt="2021-03-03T19:19:15.236" v="2925" actId="47"/>
          <pc:sldLayoutMkLst>
            <pc:docMk/>
            <pc:sldMasterMk cId="1771409640" sldId="2147483693"/>
            <pc:sldLayoutMk cId="2908809374" sldId="2147483694"/>
          </pc:sldLayoutMkLst>
        </pc:sldLayoutChg>
        <pc:sldLayoutChg chg="add del">
          <pc:chgData name="Pascalle Cup" userId="acdf420d-3d1b-463e-9173-44ff0cd1b36a" providerId="ADAL" clId="{0D6B897B-BE31-4518-BB53-6696A64F388D}" dt="2021-03-03T19:19:15.236" v="2925" actId="47"/>
          <pc:sldLayoutMkLst>
            <pc:docMk/>
            <pc:sldMasterMk cId="1771409640" sldId="2147483693"/>
            <pc:sldLayoutMk cId="2070947490" sldId="2147483695"/>
          </pc:sldLayoutMkLst>
        </pc:sldLayoutChg>
        <pc:sldLayoutChg chg="add del">
          <pc:chgData name="Pascalle Cup" userId="acdf420d-3d1b-463e-9173-44ff0cd1b36a" providerId="ADAL" clId="{0D6B897B-BE31-4518-BB53-6696A64F388D}" dt="2021-03-03T19:19:15.236" v="2925" actId="47"/>
          <pc:sldLayoutMkLst>
            <pc:docMk/>
            <pc:sldMasterMk cId="1771409640" sldId="2147483693"/>
            <pc:sldLayoutMk cId="3586863939" sldId="2147483697"/>
          </pc:sldLayoutMkLst>
        </pc:sldLayoutChg>
        <pc:sldLayoutChg chg="add del">
          <pc:chgData name="Pascalle Cup" userId="acdf420d-3d1b-463e-9173-44ff0cd1b36a" providerId="ADAL" clId="{0D6B897B-BE31-4518-BB53-6696A64F388D}" dt="2021-03-03T19:19:15.236" v="2925" actId="47"/>
          <pc:sldLayoutMkLst>
            <pc:docMk/>
            <pc:sldMasterMk cId="1771409640" sldId="2147483693"/>
            <pc:sldLayoutMk cId="2199497672" sldId="2147483699"/>
          </pc:sldLayoutMkLst>
        </pc:sldLayoutChg>
        <pc:sldLayoutChg chg="add del">
          <pc:chgData name="Pascalle Cup" userId="acdf420d-3d1b-463e-9173-44ff0cd1b36a" providerId="ADAL" clId="{0D6B897B-BE31-4518-BB53-6696A64F388D}" dt="2021-03-03T19:19:15.236" v="2925" actId="47"/>
          <pc:sldLayoutMkLst>
            <pc:docMk/>
            <pc:sldMasterMk cId="1771409640" sldId="2147483693"/>
            <pc:sldLayoutMk cId="3094491434" sldId="214748370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90F315-33F8-44E3-B4CC-202DB2E4868B}"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nl-NL"/>
        </a:p>
      </dgm:t>
    </dgm:pt>
    <dgm:pt modelId="{85DCED14-58E8-46F3-B23A-01F5D829C964}">
      <dgm:prSet phldrT="[Tekst]"/>
      <dgm:spPr/>
      <dgm:t>
        <a:bodyPr/>
        <a:lstStyle/>
        <a:p>
          <a:r>
            <a:rPr lang="nl-NL" dirty="0"/>
            <a:t>Community leden </a:t>
          </a:r>
        </a:p>
      </dgm:t>
    </dgm:pt>
    <dgm:pt modelId="{162FD313-7CAB-433D-965B-40597EC675D3}" type="parTrans" cxnId="{24147F48-2982-4DDA-A612-D8D7937A5707}">
      <dgm:prSet/>
      <dgm:spPr/>
      <dgm:t>
        <a:bodyPr/>
        <a:lstStyle/>
        <a:p>
          <a:endParaRPr lang="nl-NL"/>
        </a:p>
      </dgm:t>
    </dgm:pt>
    <dgm:pt modelId="{6C60B9B1-93A5-4F88-9779-DE42CDD0A603}" type="sibTrans" cxnId="{24147F48-2982-4DDA-A612-D8D7937A5707}">
      <dgm:prSet/>
      <dgm:spPr/>
      <dgm:t>
        <a:bodyPr/>
        <a:lstStyle/>
        <a:p>
          <a:endParaRPr lang="nl-NL"/>
        </a:p>
      </dgm:t>
    </dgm:pt>
    <dgm:pt modelId="{FEBB173B-C5B5-46ED-AF3E-8605113FD999}">
      <dgm:prSet phldrT="[Tekst]"/>
      <dgm:spPr/>
      <dgm:t>
        <a:bodyPr/>
        <a:lstStyle/>
        <a:p>
          <a:r>
            <a:rPr lang="nl-NL" dirty="0"/>
            <a:t>Zijn mensen met interesse en belang </a:t>
          </a:r>
        </a:p>
      </dgm:t>
    </dgm:pt>
    <dgm:pt modelId="{8797D3E2-14B9-452B-8DCA-8F1DCBFC68CC}" type="parTrans" cxnId="{8BDA48B5-FECD-4567-A64A-4B74C35E0024}">
      <dgm:prSet/>
      <dgm:spPr/>
      <dgm:t>
        <a:bodyPr/>
        <a:lstStyle/>
        <a:p>
          <a:endParaRPr lang="nl-NL"/>
        </a:p>
      </dgm:t>
    </dgm:pt>
    <dgm:pt modelId="{FB2311C6-456B-45D9-BD69-A0F689F033E2}" type="sibTrans" cxnId="{8BDA48B5-FECD-4567-A64A-4B74C35E0024}">
      <dgm:prSet/>
      <dgm:spPr/>
      <dgm:t>
        <a:bodyPr/>
        <a:lstStyle/>
        <a:p>
          <a:endParaRPr lang="nl-NL"/>
        </a:p>
      </dgm:t>
    </dgm:pt>
    <dgm:pt modelId="{DA01D105-E5F9-45AA-9219-C5B7F3A99256}">
      <dgm:prSet phldrT="[Tekst]"/>
      <dgm:spPr/>
      <dgm:t>
        <a:bodyPr/>
        <a:lstStyle/>
        <a:p>
          <a:r>
            <a:rPr lang="nl-NL" dirty="0"/>
            <a:t>Die zich vrijwillig inzetten </a:t>
          </a:r>
        </a:p>
      </dgm:t>
    </dgm:pt>
    <dgm:pt modelId="{484B2B66-35C4-4572-92F8-16DAED657F9B}" type="parTrans" cxnId="{131CC913-1FD3-4627-9E45-BF0AF3743A84}">
      <dgm:prSet/>
      <dgm:spPr/>
      <dgm:t>
        <a:bodyPr/>
        <a:lstStyle/>
        <a:p>
          <a:endParaRPr lang="nl-NL"/>
        </a:p>
      </dgm:t>
    </dgm:pt>
    <dgm:pt modelId="{F6DD7D6C-0B6D-4B50-82A7-3F5C32873EC3}" type="sibTrans" cxnId="{131CC913-1FD3-4627-9E45-BF0AF3743A84}">
      <dgm:prSet/>
      <dgm:spPr/>
      <dgm:t>
        <a:bodyPr/>
        <a:lstStyle/>
        <a:p>
          <a:endParaRPr lang="nl-NL"/>
        </a:p>
      </dgm:t>
    </dgm:pt>
    <dgm:pt modelId="{F197FF6E-5159-4F1E-AC37-54A3777D8609}">
      <dgm:prSet phldrT="[Tekst]"/>
      <dgm:spPr/>
      <dgm:t>
        <a:bodyPr/>
        <a:lstStyle/>
        <a:p>
          <a:r>
            <a:rPr lang="nl-NL" dirty="0"/>
            <a:t>Die moet je vinden</a:t>
          </a:r>
        </a:p>
      </dgm:t>
    </dgm:pt>
    <dgm:pt modelId="{F3685B06-7EA0-449F-873C-B4363E543B6A}" type="parTrans" cxnId="{47DE70BF-30A8-4A11-88EE-9FB4E9603315}">
      <dgm:prSet/>
      <dgm:spPr/>
      <dgm:t>
        <a:bodyPr/>
        <a:lstStyle/>
        <a:p>
          <a:endParaRPr lang="nl-NL"/>
        </a:p>
      </dgm:t>
    </dgm:pt>
    <dgm:pt modelId="{A5F85960-9070-4A28-965F-2DE6A857969B}" type="sibTrans" cxnId="{47DE70BF-30A8-4A11-88EE-9FB4E9603315}">
      <dgm:prSet/>
      <dgm:spPr/>
      <dgm:t>
        <a:bodyPr/>
        <a:lstStyle/>
        <a:p>
          <a:endParaRPr lang="nl-NL"/>
        </a:p>
      </dgm:t>
    </dgm:pt>
    <dgm:pt modelId="{852BB094-E00C-4082-968B-6AE0A17232E4}">
      <dgm:prSet phldrT="[Tekst]"/>
      <dgm:spPr/>
      <dgm:t>
        <a:bodyPr/>
        <a:lstStyle/>
        <a:p>
          <a:r>
            <a:rPr lang="nl-NL" dirty="0"/>
            <a:t>Die wil je binden </a:t>
          </a:r>
        </a:p>
      </dgm:t>
    </dgm:pt>
    <dgm:pt modelId="{2EF12920-862E-47C0-A9E7-68D26CBDA1EB}" type="parTrans" cxnId="{AFD9F254-6BA1-4FEE-95B8-AE61F6C00B41}">
      <dgm:prSet/>
      <dgm:spPr/>
      <dgm:t>
        <a:bodyPr/>
        <a:lstStyle/>
        <a:p>
          <a:endParaRPr lang="nl-NL"/>
        </a:p>
      </dgm:t>
    </dgm:pt>
    <dgm:pt modelId="{0BA5D4E0-E9DB-4F2D-BB1B-7B80AB0FF2AE}" type="sibTrans" cxnId="{AFD9F254-6BA1-4FEE-95B8-AE61F6C00B41}">
      <dgm:prSet/>
      <dgm:spPr/>
      <dgm:t>
        <a:bodyPr/>
        <a:lstStyle/>
        <a:p>
          <a:endParaRPr lang="nl-NL"/>
        </a:p>
      </dgm:t>
    </dgm:pt>
    <dgm:pt modelId="{231C678D-8B0C-47AA-8873-AD96AF613103}" type="pres">
      <dgm:prSet presAssocID="{DF90F315-33F8-44E3-B4CC-202DB2E4868B}" presName="Name0" presStyleCnt="0">
        <dgm:presLayoutVars>
          <dgm:dir/>
          <dgm:resizeHandles val="exact"/>
        </dgm:presLayoutVars>
      </dgm:prSet>
      <dgm:spPr/>
    </dgm:pt>
    <dgm:pt modelId="{3D6FDAF7-F6E7-4122-BC18-388DFB072031}" type="pres">
      <dgm:prSet presAssocID="{85DCED14-58E8-46F3-B23A-01F5D829C964}" presName="Name5" presStyleLbl="vennNode1" presStyleIdx="0" presStyleCnt="5">
        <dgm:presLayoutVars>
          <dgm:bulletEnabled val="1"/>
        </dgm:presLayoutVars>
      </dgm:prSet>
      <dgm:spPr/>
    </dgm:pt>
    <dgm:pt modelId="{CFCF44E9-C63E-45CB-B550-61CCA0DD1913}" type="pres">
      <dgm:prSet presAssocID="{6C60B9B1-93A5-4F88-9779-DE42CDD0A603}" presName="space" presStyleCnt="0"/>
      <dgm:spPr/>
    </dgm:pt>
    <dgm:pt modelId="{FF69A92F-7533-4A36-A263-AC0E60CC61E8}" type="pres">
      <dgm:prSet presAssocID="{FEBB173B-C5B5-46ED-AF3E-8605113FD999}" presName="Name5" presStyleLbl="vennNode1" presStyleIdx="1" presStyleCnt="5">
        <dgm:presLayoutVars>
          <dgm:bulletEnabled val="1"/>
        </dgm:presLayoutVars>
      </dgm:prSet>
      <dgm:spPr/>
    </dgm:pt>
    <dgm:pt modelId="{7B0B0B5F-44A1-46F3-9F1E-326F1280922B}" type="pres">
      <dgm:prSet presAssocID="{FB2311C6-456B-45D9-BD69-A0F689F033E2}" presName="space" presStyleCnt="0"/>
      <dgm:spPr/>
    </dgm:pt>
    <dgm:pt modelId="{A367B8F3-6F3C-4BD6-8D3C-18B883DECC38}" type="pres">
      <dgm:prSet presAssocID="{DA01D105-E5F9-45AA-9219-C5B7F3A99256}" presName="Name5" presStyleLbl="vennNode1" presStyleIdx="2" presStyleCnt="5">
        <dgm:presLayoutVars>
          <dgm:bulletEnabled val="1"/>
        </dgm:presLayoutVars>
      </dgm:prSet>
      <dgm:spPr/>
    </dgm:pt>
    <dgm:pt modelId="{0D615CD5-594C-45D4-841F-D97A9BEE7F44}" type="pres">
      <dgm:prSet presAssocID="{F6DD7D6C-0B6D-4B50-82A7-3F5C32873EC3}" presName="space" presStyleCnt="0"/>
      <dgm:spPr/>
    </dgm:pt>
    <dgm:pt modelId="{F22FB310-977F-48E6-853D-732633BD44BA}" type="pres">
      <dgm:prSet presAssocID="{F197FF6E-5159-4F1E-AC37-54A3777D8609}" presName="Name5" presStyleLbl="vennNode1" presStyleIdx="3" presStyleCnt="5">
        <dgm:presLayoutVars>
          <dgm:bulletEnabled val="1"/>
        </dgm:presLayoutVars>
      </dgm:prSet>
      <dgm:spPr/>
    </dgm:pt>
    <dgm:pt modelId="{3E4B0446-A308-40CE-9AF9-AE3ED5077143}" type="pres">
      <dgm:prSet presAssocID="{A5F85960-9070-4A28-965F-2DE6A857969B}" presName="space" presStyleCnt="0"/>
      <dgm:spPr/>
    </dgm:pt>
    <dgm:pt modelId="{E1141675-8E6E-4CE9-A261-0D5A105DFF4F}" type="pres">
      <dgm:prSet presAssocID="{852BB094-E00C-4082-968B-6AE0A17232E4}" presName="Name5" presStyleLbl="vennNode1" presStyleIdx="4" presStyleCnt="5">
        <dgm:presLayoutVars>
          <dgm:bulletEnabled val="1"/>
        </dgm:presLayoutVars>
      </dgm:prSet>
      <dgm:spPr/>
    </dgm:pt>
  </dgm:ptLst>
  <dgm:cxnLst>
    <dgm:cxn modelId="{131CC913-1FD3-4627-9E45-BF0AF3743A84}" srcId="{DF90F315-33F8-44E3-B4CC-202DB2E4868B}" destId="{DA01D105-E5F9-45AA-9219-C5B7F3A99256}" srcOrd="2" destOrd="0" parTransId="{484B2B66-35C4-4572-92F8-16DAED657F9B}" sibTransId="{F6DD7D6C-0B6D-4B50-82A7-3F5C32873EC3}"/>
    <dgm:cxn modelId="{75675A38-FA2C-41B9-86DB-A8F751AC5F02}" type="presOf" srcId="{FEBB173B-C5B5-46ED-AF3E-8605113FD999}" destId="{FF69A92F-7533-4A36-A263-AC0E60CC61E8}" srcOrd="0" destOrd="0" presId="urn:microsoft.com/office/officeart/2005/8/layout/venn3"/>
    <dgm:cxn modelId="{24147F48-2982-4DDA-A612-D8D7937A5707}" srcId="{DF90F315-33F8-44E3-B4CC-202DB2E4868B}" destId="{85DCED14-58E8-46F3-B23A-01F5D829C964}" srcOrd="0" destOrd="0" parTransId="{162FD313-7CAB-433D-965B-40597EC675D3}" sibTransId="{6C60B9B1-93A5-4F88-9779-DE42CDD0A603}"/>
    <dgm:cxn modelId="{AFD9F254-6BA1-4FEE-95B8-AE61F6C00B41}" srcId="{DF90F315-33F8-44E3-B4CC-202DB2E4868B}" destId="{852BB094-E00C-4082-968B-6AE0A17232E4}" srcOrd="4" destOrd="0" parTransId="{2EF12920-862E-47C0-A9E7-68D26CBDA1EB}" sibTransId="{0BA5D4E0-E9DB-4F2D-BB1B-7B80AB0FF2AE}"/>
    <dgm:cxn modelId="{B4FB6793-A9E2-4774-87A3-9EF69BEA9A54}" type="presOf" srcId="{DA01D105-E5F9-45AA-9219-C5B7F3A99256}" destId="{A367B8F3-6F3C-4BD6-8D3C-18B883DECC38}" srcOrd="0" destOrd="0" presId="urn:microsoft.com/office/officeart/2005/8/layout/venn3"/>
    <dgm:cxn modelId="{B7EB13B2-D6D8-48DE-84AD-94689B838924}" type="presOf" srcId="{85DCED14-58E8-46F3-B23A-01F5D829C964}" destId="{3D6FDAF7-F6E7-4122-BC18-388DFB072031}" srcOrd="0" destOrd="0" presId="urn:microsoft.com/office/officeart/2005/8/layout/venn3"/>
    <dgm:cxn modelId="{8BDA48B5-FECD-4567-A64A-4B74C35E0024}" srcId="{DF90F315-33F8-44E3-B4CC-202DB2E4868B}" destId="{FEBB173B-C5B5-46ED-AF3E-8605113FD999}" srcOrd="1" destOrd="0" parTransId="{8797D3E2-14B9-452B-8DCA-8F1DCBFC68CC}" sibTransId="{FB2311C6-456B-45D9-BD69-A0F689F033E2}"/>
    <dgm:cxn modelId="{47DE70BF-30A8-4A11-88EE-9FB4E9603315}" srcId="{DF90F315-33F8-44E3-B4CC-202DB2E4868B}" destId="{F197FF6E-5159-4F1E-AC37-54A3777D8609}" srcOrd="3" destOrd="0" parTransId="{F3685B06-7EA0-449F-873C-B4363E543B6A}" sibTransId="{A5F85960-9070-4A28-965F-2DE6A857969B}"/>
    <dgm:cxn modelId="{12AA47C0-DF48-4011-A15C-98D16C4B85BD}" type="presOf" srcId="{F197FF6E-5159-4F1E-AC37-54A3777D8609}" destId="{F22FB310-977F-48E6-853D-732633BD44BA}" srcOrd="0" destOrd="0" presId="urn:microsoft.com/office/officeart/2005/8/layout/venn3"/>
    <dgm:cxn modelId="{211521E1-B298-40B5-B090-877CE521A1C8}" type="presOf" srcId="{852BB094-E00C-4082-968B-6AE0A17232E4}" destId="{E1141675-8E6E-4CE9-A261-0D5A105DFF4F}" srcOrd="0" destOrd="0" presId="urn:microsoft.com/office/officeart/2005/8/layout/venn3"/>
    <dgm:cxn modelId="{D91938F8-78DB-478D-8C11-8C9102DF4B14}" type="presOf" srcId="{DF90F315-33F8-44E3-B4CC-202DB2E4868B}" destId="{231C678D-8B0C-47AA-8873-AD96AF613103}" srcOrd="0" destOrd="0" presId="urn:microsoft.com/office/officeart/2005/8/layout/venn3"/>
    <dgm:cxn modelId="{A20064BD-E212-444B-AED3-232DEFE6122A}" type="presParOf" srcId="{231C678D-8B0C-47AA-8873-AD96AF613103}" destId="{3D6FDAF7-F6E7-4122-BC18-388DFB072031}" srcOrd="0" destOrd="0" presId="urn:microsoft.com/office/officeart/2005/8/layout/venn3"/>
    <dgm:cxn modelId="{DB40E20E-558B-422B-B6B9-B3EC73146030}" type="presParOf" srcId="{231C678D-8B0C-47AA-8873-AD96AF613103}" destId="{CFCF44E9-C63E-45CB-B550-61CCA0DD1913}" srcOrd="1" destOrd="0" presId="urn:microsoft.com/office/officeart/2005/8/layout/venn3"/>
    <dgm:cxn modelId="{65D25DD9-16E2-432C-B4D7-45444494F313}" type="presParOf" srcId="{231C678D-8B0C-47AA-8873-AD96AF613103}" destId="{FF69A92F-7533-4A36-A263-AC0E60CC61E8}" srcOrd="2" destOrd="0" presId="urn:microsoft.com/office/officeart/2005/8/layout/venn3"/>
    <dgm:cxn modelId="{2784B060-455D-46AF-BBF9-64A099796178}" type="presParOf" srcId="{231C678D-8B0C-47AA-8873-AD96AF613103}" destId="{7B0B0B5F-44A1-46F3-9F1E-326F1280922B}" srcOrd="3" destOrd="0" presId="urn:microsoft.com/office/officeart/2005/8/layout/venn3"/>
    <dgm:cxn modelId="{20FE46EA-1DD4-4D92-8D0F-0737844B347D}" type="presParOf" srcId="{231C678D-8B0C-47AA-8873-AD96AF613103}" destId="{A367B8F3-6F3C-4BD6-8D3C-18B883DECC38}" srcOrd="4" destOrd="0" presId="urn:microsoft.com/office/officeart/2005/8/layout/venn3"/>
    <dgm:cxn modelId="{7C584320-E21B-4A80-98B5-C5D144FC03D4}" type="presParOf" srcId="{231C678D-8B0C-47AA-8873-AD96AF613103}" destId="{0D615CD5-594C-45D4-841F-D97A9BEE7F44}" srcOrd="5" destOrd="0" presId="urn:microsoft.com/office/officeart/2005/8/layout/venn3"/>
    <dgm:cxn modelId="{C9171E44-3E64-467D-9E7A-6CCE5792CAA8}" type="presParOf" srcId="{231C678D-8B0C-47AA-8873-AD96AF613103}" destId="{F22FB310-977F-48E6-853D-732633BD44BA}" srcOrd="6" destOrd="0" presId="urn:microsoft.com/office/officeart/2005/8/layout/venn3"/>
    <dgm:cxn modelId="{6D28DDAF-49E9-40CC-8DE2-F59242F00AF8}" type="presParOf" srcId="{231C678D-8B0C-47AA-8873-AD96AF613103}" destId="{3E4B0446-A308-40CE-9AF9-AE3ED5077143}" srcOrd="7" destOrd="0" presId="urn:microsoft.com/office/officeart/2005/8/layout/venn3"/>
    <dgm:cxn modelId="{FE751250-FD13-4590-8A4E-DAEDCE74035E}" type="presParOf" srcId="{231C678D-8B0C-47AA-8873-AD96AF613103}" destId="{E1141675-8E6E-4CE9-A261-0D5A105DFF4F}"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B61088-3842-4C31-82E0-A2A26E716E4A}"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nl-NL"/>
        </a:p>
      </dgm:t>
    </dgm:pt>
    <dgm:pt modelId="{71347C2B-154B-47E8-B413-6E7FB01BC617}">
      <dgm:prSet phldrT="[Tekst]" custT="1"/>
      <dgm:spPr>
        <a:solidFill>
          <a:schemeClr val="accent6"/>
        </a:solidFill>
      </dgm:spPr>
      <dgm:t>
        <a:bodyPr/>
        <a:lstStyle/>
        <a:p>
          <a:r>
            <a:rPr lang="nl-NL" sz="4400" dirty="0"/>
            <a:t>Bezinnen </a:t>
          </a:r>
        </a:p>
      </dgm:t>
    </dgm:pt>
    <dgm:pt modelId="{634B9FB0-8160-4B36-84CA-FD36DBFB226E}" type="parTrans" cxnId="{09020D08-94A5-408B-8A5D-B9DF2D10B92A}">
      <dgm:prSet/>
      <dgm:spPr/>
      <dgm:t>
        <a:bodyPr/>
        <a:lstStyle/>
        <a:p>
          <a:endParaRPr lang="nl-NL" sz="2000"/>
        </a:p>
      </dgm:t>
    </dgm:pt>
    <dgm:pt modelId="{123F149D-AC80-4CC2-B5AD-A36F1285B285}" type="sibTrans" cxnId="{09020D08-94A5-408B-8A5D-B9DF2D10B92A}">
      <dgm:prSet/>
      <dgm:spPr/>
      <dgm:t>
        <a:bodyPr/>
        <a:lstStyle/>
        <a:p>
          <a:endParaRPr lang="nl-NL" sz="2000"/>
        </a:p>
      </dgm:t>
    </dgm:pt>
    <dgm:pt modelId="{08838A34-6E4E-426F-A8EF-8F805E8C00B1}">
      <dgm:prSet phldrT="[Tekst]" custT="1"/>
      <dgm:spPr>
        <a:solidFill>
          <a:schemeClr val="accent6">
            <a:lumMod val="20000"/>
            <a:lumOff val="80000"/>
            <a:alpha val="90000"/>
          </a:schemeClr>
        </a:solidFill>
      </dgm:spPr>
      <dgm:t>
        <a:bodyPr/>
        <a:lstStyle/>
        <a:p>
          <a:r>
            <a:rPr lang="nl-NL" sz="1800" dirty="0"/>
            <a:t>Waarom werken we met vrijwilligers, wat hebben we vrijwilligers te bieden, wat vragen we van hen </a:t>
          </a:r>
        </a:p>
      </dgm:t>
    </dgm:pt>
    <dgm:pt modelId="{5BCB03B2-CEBC-4278-9E56-1FDF65E345BF}" type="parTrans" cxnId="{CFD6F2F9-25FB-48FB-B2EB-C35D613D3B46}">
      <dgm:prSet/>
      <dgm:spPr/>
      <dgm:t>
        <a:bodyPr/>
        <a:lstStyle/>
        <a:p>
          <a:endParaRPr lang="nl-NL" sz="2000"/>
        </a:p>
      </dgm:t>
    </dgm:pt>
    <dgm:pt modelId="{91547F3A-9DD3-43B1-A538-15AD8AFA551B}" type="sibTrans" cxnId="{CFD6F2F9-25FB-48FB-B2EB-C35D613D3B46}">
      <dgm:prSet/>
      <dgm:spPr/>
      <dgm:t>
        <a:bodyPr/>
        <a:lstStyle/>
        <a:p>
          <a:endParaRPr lang="nl-NL" sz="2000"/>
        </a:p>
      </dgm:t>
    </dgm:pt>
    <dgm:pt modelId="{2F0F892C-7B26-4850-AC5E-163D8CAE0D8E}">
      <dgm:prSet phldrT="[Tekst]" custT="1"/>
      <dgm:spPr>
        <a:solidFill>
          <a:schemeClr val="accent6"/>
        </a:solidFill>
      </dgm:spPr>
      <dgm:t>
        <a:bodyPr/>
        <a:lstStyle/>
        <a:p>
          <a:r>
            <a:rPr lang="nl-NL" sz="4400" dirty="0"/>
            <a:t>Binnenhalen </a:t>
          </a:r>
        </a:p>
      </dgm:t>
    </dgm:pt>
    <dgm:pt modelId="{53794A67-E9E1-4AA9-8CBB-9F9D6B17BE22}" type="parTrans" cxnId="{B205220E-F419-4570-BA1F-88D8EEA48294}">
      <dgm:prSet/>
      <dgm:spPr/>
      <dgm:t>
        <a:bodyPr/>
        <a:lstStyle/>
        <a:p>
          <a:endParaRPr lang="nl-NL" sz="2000"/>
        </a:p>
      </dgm:t>
    </dgm:pt>
    <dgm:pt modelId="{891E3368-7885-4CC6-B012-555F42A92F1F}" type="sibTrans" cxnId="{B205220E-F419-4570-BA1F-88D8EEA48294}">
      <dgm:prSet/>
      <dgm:spPr/>
      <dgm:t>
        <a:bodyPr/>
        <a:lstStyle/>
        <a:p>
          <a:endParaRPr lang="nl-NL" sz="2000"/>
        </a:p>
      </dgm:t>
    </dgm:pt>
    <dgm:pt modelId="{6ABFFD27-E49F-41DC-95C3-BA059552A07F}">
      <dgm:prSet phldrT="[Tekst]" custT="1"/>
      <dgm:spPr>
        <a:solidFill>
          <a:schemeClr val="accent6">
            <a:lumMod val="20000"/>
            <a:lumOff val="80000"/>
            <a:alpha val="90000"/>
          </a:schemeClr>
        </a:solidFill>
      </dgm:spPr>
      <dgm:t>
        <a:bodyPr/>
        <a:lstStyle/>
        <a:p>
          <a:r>
            <a:rPr lang="nl-NL" sz="2000" dirty="0"/>
            <a:t>Wie willen we binnenhalen, hoe willen we dat doen, waar zoeken we?</a:t>
          </a:r>
        </a:p>
      </dgm:t>
    </dgm:pt>
    <dgm:pt modelId="{3DBA0D32-F596-41FB-8720-1F3E6B670607}" type="parTrans" cxnId="{57BE690B-361B-4260-8C65-260A7126B38A}">
      <dgm:prSet/>
      <dgm:spPr/>
      <dgm:t>
        <a:bodyPr/>
        <a:lstStyle/>
        <a:p>
          <a:endParaRPr lang="nl-NL" sz="2000"/>
        </a:p>
      </dgm:t>
    </dgm:pt>
    <dgm:pt modelId="{23C864F1-6167-4A83-A3DC-7B2446496D71}" type="sibTrans" cxnId="{57BE690B-361B-4260-8C65-260A7126B38A}">
      <dgm:prSet/>
      <dgm:spPr/>
      <dgm:t>
        <a:bodyPr/>
        <a:lstStyle/>
        <a:p>
          <a:endParaRPr lang="nl-NL" sz="2000"/>
        </a:p>
      </dgm:t>
    </dgm:pt>
    <dgm:pt modelId="{5363877D-2062-4053-8A34-174A8D9095E2}">
      <dgm:prSet phldrT="[Tekst]" custT="1"/>
      <dgm:spPr>
        <a:solidFill>
          <a:schemeClr val="accent6"/>
        </a:solidFill>
      </dgm:spPr>
      <dgm:t>
        <a:bodyPr/>
        <a:lstStyle/>
        <a:p>
          <a:r>
            <a:rPr lang="nl-NL" sz="4400" dirty="0"/>
            <a:t>Begeleiden</a:t>
          </a:r>
        </a:p>
      </dgm:t>
    </dgm:pt>
    <dgm:pt modelId="{4E000749-DA63-4A16-A0A3-0660337C3FA2}" type="parTrans" cxnId="{9A4821E7-EB98-4FF1-8EB7-2C625760729E}">
      <dgm:prSet/>
      <dgm:spPr/>
      <dgm:t>
        <a:bodyPr/>
        <a:lstStyle/>
        <a:p>
          <a:endParaRPr lang="nl-NL" sz="2000"/>
        </a:p>
      </dgm:t>
    </dgm:pt>
    <dgm:pt modelId="{7F7E4ADF-E071-4089-8BEA-89ED8349FBB2}" type="sibTrans" cxnId="{9A4821E7-EB98-4FF1-8EB7-2C625760729E}">
      <dgm:prSet/>
      <dgm:spPr/>
      <dgm:t>
        <a:bodyPr/>
        <a:lstStyle/>
        <a:p>
          <a:endParaRPr lang="nl-NL" sz="2000"/>
        </a:p>
      </dgm:t>
    </dgm:pt>
    <dgm:pt modelId="{3F07AE15-FE5D-4B99-AB94-2F70EB8DF96B}">
      <dgm:prSet phldrT="[Tekst]" custT="1"/>
      <dgm:spPr>
        <a:solidFill>
          <a:schemeClr val="accent6">
            <a:lumMod val="20000"/>
            <a:lumOff val="80000"/>
            <a:alpha val="90000"/>
          </a:schemeClr>
        </a:solidFill>
      </dgm:spPr>
      <dgm:t>
        <a:bodyPr/>
        <a:lstStyle/>
        <a:p>
          <a:r>
            <a:rPr lang="nl-NL" sz="2000" dirty="0"/>
            <a:t>Welke begeleiding is er mogelijk, wie is aanspreekpunt, aan welke begeleiding is behoefte?</a:t>
          </a:r>
        </a:p>
      </dgm:t>
    </dgm:pt>
    <dgm:pt modelId="{F1A11575-2FBE-446B-B42B-49551378F0F5}" type="parTrans" cxnId="{0D6B2AD8-4BE9-491B-A83B-A195262B020F}">
      <dgm:prSet/>
      <dgm:spPr/>
      <dgm:t>
        <a:bodyPr/>
        <a:lstStyle/>
        <a:p>
          <a:endParaRPr lang="nl-NL" sz="2000"/>
        </a:p>
      </dgm:t>
    </dgm:pt>
    <dgm:pt modelId="{9825C6B8-8410-4E48-8164-8468CA5D13DB}" type="sibTrans" cxnId="{0D6B2AD8-4BE9-491B-A83B-A195262B020F}">
      <dgm:prSet/>
      <dgm:spPr/>
      <dgm:t>
        <a:bodyPr/>
        <a:lstStyle/>
        <a:p>
          <a:endParaRPr lang="nl-NL" sz="2000"/>
        </a:p>
      </dgm:t>
    </dgm:pt>
    <dgm:pt modelId="{6377C0DE-8AE6-4E4F-9D9C-F05F861BB40E}">
      <dgm:prSet custT="1"/>
      <dgm:spPr>
        <a:solidFill>
          <a:schemeClr val="accent6"/>
        </a:solidFill>
      </dgm:spPr>
      <dgm:t>
        <a:bodyPr/>
        <a:lstStyle/>
        <a:p>
          <a:r>
            <a:rPr lang="nl-NL" sz="4400" dirty="0"/>
            <a:t>Belonen </a:t>
          </a:r>
        </a:p>
      </dgm:t>
    </dgm:pt>
    <dgm:pt modelId="{889A1CD3-94D3-4FDA-8005-893FD733598F}" type="parTrans" cxnId="{8C22FF6D-1157-47D7-A9EE-BE7D968D7645}">
      <dgm:prSet/>
      <dgm:spPr/>
      <dgm:t>
        <a:bodyPr/>
        <a:lstStyle/>
        <a:p>
          <a:endParaRPr lang="nl-NL" sz="2000"/>
        </a:p>
      </dgm:t>
    </dgm:pt>
    <dgm:pt modelId="{B7A4783D-F555-426C-9ACA-C758FA8F8A84}" type="sibTrans" cxnId="{8C22FF6D-1157-47D7-A9EE-BE7D968D7645}">
      <dgm:prSet/>
      <dgm:spPr/>
      <dgm:t>
        <a:bodyPr/>
        <a:lstStyle/>
        <a:p>
          <a:endParaRPr lang="nl-NL" sz="2000"/>
        </a:p>
      </dgm:t>
    </dgm:pt>
    <dgm:pt modelId="{0BD8182C-D9AD-4015-B646-270B099C6314}">
      <dgm:prSet custT="1"/>
      <dgm:spPr>
        <a:solidFill>
          <a:schemeClr val="accent6">
            <a:lumMod val="20000"/>
            <a:lumOff val="80000"/>
            <a:alpha val="90000"/>
          </a:schemeClr>
        </a:solidFill>
      </dgm:spPr>
      <dgm:t>
        <a:bodyPr/>
        <a:lstStyle/>
        <a:p>
          <a:r>
            <a:rPr lang="nl-NL" sz="2000" dirty="0"/>
            <a:t>Op welke manier belonen we onze vrijwilligers, wie zorgt daarvoor?</a:t>
          </a:r>
        </a:p>
      </dgm:t>
    </dgm:pt>
    <dgm:pt modelId="{8EE17F84-8E07-4B5E-B98A-A1780B749294}" type="parTrans" cxnId="{0E3D880B-9883-4FF8-B213-E9A909567072}">
      <dgm:prSet/>
      <dgm:spPr/>
      <dgm:t>
        <a:bodyPr/>
        <a:lstStyle/>
        <a:p>
          <a:endParaRPr lang="nl-NL" sz="2000"/>
        </a:p>
      </dgm:t>
    </dgm:pt>
    <dgm:pt modelId="{E0244475-A495-4948-9A08-A46B9909C1AF}" type="sibTrans" cxnId="{0E3D880B-9883-4FF8-B213-E9A909567072}">
      <dgm:prSet/>
      <dgm:spPr/>
      <dgm:t>
        <a:bodyPr/>
        <a:lstStyle/>
        <a:p>
          <a:endParaRPr lang="nl-NL" sz="2000"/>
        </a:p>
      </dgm:t>
    </dgm:pt>
    <dgm:pt modelId="{3AE98E9C-9AEC-44CA-9EFB-2A6DAEA60EE3}">
      <dgm:prSet custT="1"/>
      <dgm:spPr>
        <a:solidFill>
          <a:schemeClr val="accent6"/>
        </a:solidFill>
      </dgm:spPr>
      <dgm:t>
        <a:bodyPr/>
        <a:lstStyle/>
        <a:p>
          <a:r>
            <a:rPr lang="nl-NL" sz="4400" dirty="0"/>
            <a:t>Behouden</a:t>
          </a:r>
        </a:p>
      </dgm:t>
    </dgm:pt>
    <dgm:pt modelId="{37E3DFAA-83DD-4CA5-90DE-63F320E5AA8D}" type="parTrans" cxnId="{2DBBBB5B-6177-43C1-AE61-F995A81AFB1F}">
      <dgm:prSet/>
      <dgm:spPr/>
      <dgm:t>
        <a:bodyPr/>
        <a:lstStyle/>
        <a:p>
          <a:endParaRPr lang="nl-NL" sz="2000"/>
        </a:p>
      </dgm:t>
    </dgm:pt>
    <dgm:pt modelId="{2398CA67-886C-4C25-B6DC-F4C3E772F5FC}" type="sibTrans" cxnId="{2DBBBB5B-6177-43C1-AE61-F995A81AFB1F}">
      <dgm:prSet/>
      <dgm:spPr/>
      <dgm:t>
        <a:bodyPr/>
        <a:lstStyle/>
        <a:p>
          <a:endParaRPr lang="nl-NL" sz="2000"/>
        </a:p>
      </dgm:t>
    </dgm:pt>
    <dgm:pt modelId="{8977BAF5-19EC-4163-9BD3-69794F285098}">
      <dgm:prSet custT="1"/>
      <dgm:spPr>
        <a:solidFill>
          <a:schemeClr val="accent6">
            <a:lumMod val="20000"/>
            <a:lumOff val="80000"/>
            <a:alpha val="90000"/>
          </a:schemeClr>
        </a:solidFill>
      </dgm:spPr>
      <dgm:t>
        <a:bodyPr/>
        <a:lstStyle/>
        <a:p>
          <a:r>
            <a:rPr lang="nl-NL" sz="2000" dirty="0"/>
            <a:t>Hoe houden we onze vrijwilligers vast, wat is daarvoor nodig?</a:t>
          </a:r>
        </a:p>
      </dgm:t>
    </dgm:pt>
    <dgm:pt modelId="{2E852254-EB9F-4CDD-AA79-B929439941B9}" type="parTrans" cxnId="{C085C660-D55F-472F-ABBC-3F2438408F4A}">
      <dgm:prSet/>
      <dgm:spPr/>
      <dgm:t>
        <a:bodyPr/>
        <a:lstStyle/>
        <a:p>
          <a:endParaRPr lang="nl-NL" sz="2000"/>
        </a:p>
      </dgm:t>
    </dgm:pt>
    <dgm:pt modelId="{F186C513-75F9-4785-9DBA-548AB47355AC}" type="sibTrans" cxnId="{C085C660-D55F-472F-ABBC-3F2438408F4A}">
      <dgm:prSet/>
      <dgm:spPr/>
      <dgm:t>
        <a:bodyPr/>
        <a:lstStyle/>
        <a:p>
          <a:endParaRPr lang="nl-NL" sz="2000"/>
        </a:p>
      </dgm:t>
    </dgm:pt>
    <dgm:pt modelId="{4332B692-399E-47ED-9C83-464075A23F80}">
      <dgm:prSet custT="1"/>
      <dgm:spPr>
        <a:solidFill>
          <a:schemeClr val="accent6"/>
        </a:solidFill>
      </dgm:spPr>
      <dgm:t>
        <a:bodyPr/>
        <a:lstStyle/>
        <a:p>
          <a:r>
            <a:rPr lang="nl-NL" sz="4400" dirty="0"/>
            <a:t>Beëindigen</a:t>
          </a:r>
        </a:p>
      </dgm:t>
    </dgm:pt>
    <dgm:pt modelId="{FEF8FE01-5B68-4F5F-AB14-3F2B16AF93CF}" type="parTrans" cxnId="{8667DD89-C864-4D6C-A287-67A9E1C1D927}">
      <dgm:prSet/>
      <dgm:spPr/>
      <dgm:t>
        <a:bodyPr/>
        <a:lstStyle/>
        <a:p>
          <a:endParaRPr lang="nl-NL" sz="2000"/>
        </a:p>
      </dgm:t>
    </dgm:pt>
    <dgm:pt modelId="{A35697CA-C161-463B-8EF8-3EC7BCDF0F88}" type="sibTrans" cxnId="{8667DD89-C864-4D6C-A287-67A9E1C1D927}">
      <dgm:prSet/>
      <dgm:spPr/>
      <dgm:t>
        <a:bodyPr/>
        <a:lstStyle/>
        <a:p>
          <a:endParaRPr lang="nl-NL" sz="2000"/>
        </a:p>
      </dgm:t>
    </dgm:pt>
    <dgm:pt modelId="{31418C94-0501-45B6-BDB4-2F047DBBEB4C}">
      <dgm:prSet custT="1"/>
      <dgm:spPr>
        <a:solidFill>
          <a:schemeClr val="accent6">
            <a:lumMod val="20000"/>
            <a:lumOff val="80000"/>
            <a:alpha val="90000"/>
          </a:schemeClr>
        </a:solidFill>
      </dgm:spPr>
      <dgm:t>
        <a:bodyPr/>
        <a:lstStyle/>
        <a:p>
          <a:r>
            <a:rPr lang="nl-NL" sz="2000" dirty="0"/>
            <a:t>Hoe nemen we afscheid van een vrijwilliger, houden we een exitgesprek. </a:t>
          </a:r>
        </a:p>
      </dgm:t>
    </dgm:pt>
    <dgm:pt modelId="{D43CA296-3271-40FE-9D40-1B47ADACB9B2}" type="parTrans" cxnId="{3C36A1ED-61C3-4264-BFC9-E40C89B1D7C2}">
      <dgm:prSet/>
      <dgm:spPr/>
      <dgm:t>
        <a:bodyPr/>
        <a:lstStyle/>
        <a:p>
          <a:endParaRPr lang="nl-NL" sz="2000"/>
        </a:p>
      </dgm:t>
    </dgm:pt>
    <dgm:pt modelId="{C139EB84-8058-483C-8FE3-63AFA750DEB4}" type="sibTrans" cxnId="{3C36A1ED-61C3-4264-BFC9-E40C89B1D7C2}">
      <dgm:prSet/>
      <dgm:spPr/>
      <dgm:t>
        <a:bodyPr/>
        <a:lstStyle/>
        <a:p>
          <a:endParaRPr lang="nl-NL" sz="2000"/>
        </a:p>
      </dgm:t>
    </dgm:pt>
    <dgm:pt modelId="{9F83C0A8-2B7B-478C-911D-3C36BC70106D}" type="pres">
      <dgm:prSet presAssocID="{14B61088-3842-4C31-82E0-A2A26E716E4A}" presName="Name0" presStyleCnt="0">
        <dgm:presLayoutVars>
          <dgm:dir/>
          <dgm:animLvl val="lvl"/>
          <dgm:resizeHandles/>
        </dgm:presLayoutVars>
      </dgm:prSet>
      <dgm:spPr/>
    </dgm:pt>
    <dgm:pt modelId="{C368F9D2-6DD7-4DA7-ACE1-92FD0A6F5242}" type="pres">
      <dgm:prSet presAssocID="{71347C2B-154B-47E8-B413-6E7FB01BC617}" presName="linNode" presStyleCnt="0"/>
      <dgm:spPr/>
    </dgm:pt>
    <dgm:pt modelId="{30B973BC-A827-4FA6-A45F-FF27433A6EA2}" type="pres">
      <dgm:prSet presAssocID="{71347C2B-154B-47E8-B413-6E7FB01BC617}" presName="parentShp" presStyleLbl="node1" presStyleIdx="0" presStyleCnt="6">
        <dgm:presLayoutVars>
          <dgm:bulletEnabled val="1"/>
        </dgm:presLayoutVars>
      </dgm:prSet>
      <dgm:spPr/>
    </dgm:pt>
    <dgm:pt modelId="{39AEA28C-B6D7-41F5-9A5E-1D67F1B1A2DB}" type="pres">
      <dgm:prSet presAssocID="{71347C2B-154B-47E8-B413-6E7FB01BC617}" presName="childShp" presStyleLbl="bgAccFollowNode1" presStyleIdx="0" presStyleCnt="6">
        <dgm:presLayoutVars>
          <dgm:bulletEnabled val="1"/>
        </dgm:presLayoutVars>
      </dgm:prSet>
      <dgm:spPr/>
    </dgm:pt>
    <dgm:pt modelId="{B79B5304-C38E-45C3-B74C-C575398ED574}" type="pres">
      <dgm:prSet presAssocID="{123F149D-AC80-4CC2-B5AD-A36F1285B285}" presName="spacing" presStyleCnt="0"/>
      <dgm:spPr/>
    </dgm:pt>
    <dgm:pt modelId="{02ABB259-F90E-46E9-BE6D-71012397D98C}" type="pres">
      <dgm:prSet presAssocID="{2F0F892C-7B26-4850-AC5E-163D8CAE0D8E}" presName="linNode" presStyleCnt="0"/>
      <dgm:spPr/>
    </dgm:pt>
    <dgm:pt modelId="{204A0342-69E9-4AD0-87EF-9DAF31FDADA7}" type="pres">
      <dgm:prSet presAssocID="{2F0F892C-7B26-4850-AC5E-163D8CAE0D8E}" presName="parentShp" presStyleLbl="node1" presStyleIdx="1" presStyleCnt="6">
        <dgm:presLayoutVars>
          <dgm:bulletEnabled val="1"/>
        </dgm:presLayoutVars>
      </dgm:prSet>
      <dgm:spPr/>
    </dgm:pt>
    <dgm:pt modelId="{77FF2327-5202-4AA5-A434-D57C3CBDF870}" type="pres">
      <dgm:prSet presAssocID="{2F0F892C-7B26-4850-AC5E-163D8CAE0D8E}" presName="childShp" presStyleLbl="bgAccFollowNode1" presStyleIdx="1" presStyleCnt="6">
        <dgm:presLayoutVars>
          <dgm:bulletEnabled val="1"/>
        </dgm:presLayoutVars>
      </dgm:prSet>
      <dgm:spPr/>
    </dgm:pt>
    <dgm:pt modelId="{649A064C-AE5A-4C46-B1A0-8F13D899F286}" type="pres">
      <dgm:prSet presAssocID="{891E3368-7885-4CC6-B012-555F42A92F1F}" presName="spacing" presStyleCnt="0"/>
      <dgm:spPr/>
    </dgm:pt>
    <dgm:pt modelId="{E4CF49F2-B319-4738-9606-399A99448556}" type="pres">
      <dgm:prSet presAssocID="{5363877D-2062-4053-8A34-174A8D9095E2}" presName="linNode" presStyleCnt="0"/>
      <dgm:spPr/>
    </dgm:pt>
    <dgm:pt modelId="{079A256C-0A45-46E5-BE65-05790F399102}" type="pres">
      <dgm:prSet presAssocID="{5363877D-2062-4053-8A34-174A8D9095E2}" presName="parentShp" presStyleLbl="node1" presStyleIdx="2" presStyleCnt="6">
        <dgm:presLayoutVars>
          <dgm:bulletEnabled val="1"/>
        </dgm:presLayoutVars>
      </dgm:prSet>
      <dgm:spPr/>
    </dgm:pt>
    <dgm:pt modelId="{765D3793-ED03-4EB1-975D-CCDEABE7B7DE}" type="pres">
      <dgm:prSet presAssocID="{5363877D-2062-4053-8A34-174A8D9095E2}" presName="childShp" presStyleLbl="bgAccFollowNode1" presStyleIdx="2" presStyleCnt="6">
        <dgm:presLayoutVars>
          <dgm:bulletEnabled val="1"/>
        </dgm:presLayoutVars>
      </dgm:prSet>
      <dgm:spPr/>
    </dgm:pt>
    <dgm:pt modelId="{876F1A08-24EB-406F-9B80-8804E95E674F}" type="pres">
      <dgm:prSet presAssocID="{7F7E4ADF-E071-4089-8BEA-89ED8349FBB2}" presName="spacing" presStyleCnt="0"/>
      <dgm:spPr/>
    </dgm:pt>
    <dgm:pt modelId="{627273A4-2809-43C8-B4F9-97D0E7F42A69}" type="pres">
      <dgm:prSet presAssocID="{6377C0DE-8AE6-4E4F-9D9C-F05F861BB40E}" presName="linNode" presStyleCnt="0"/>
      <dgm:spPr/>
    </dgm:pt>
    <dgm:pt modelId="{E573E2BF-27FD-48F7-8D98-79A3C1346989}" type="pres">
      <dgm:prSet presAssocID="{6377C0DE-8AE6-4E4F-9D9C-F05F861BB40E}" presName="parentShp" presStyleLbl="node1" presStyleIdx="3" presStyleCnt="6">
        <dgm:presLayoutVars>
          <dgm:bulletEnabled val="1"/>
        </dgm:presLayoutVars>
      </dgm:prSet>
      <dgm:spPr/>
    </dgm:pt>
    <dgm:pt modelId="{BB45637A-FFCB-47DA-BF48-BD5823FC5251}" type="pres">
      <dgm:prSet presAssocID="{6377C0DE-8AE6-4E4F-9D9C-F05F861BB40E}" presName="childShp" presStyleLbl="bgAccFollowNode1" presStyleIdx="3" presStyleCnt="6">
        <dgm:presLayoutVars>
          <dgm:bulletEnabled val="1"/>
        </dgm:presLayoutVars>
      </dgm:prSet>
      <dgm:spPr/>
    </dgm:pt>
    <dgm:pt modelId="{6090C8A3-7939-41ED-89D0-91DFC6F56949}" type="pres">
      <dgm:prSet presAssocID="{B7A4783D-F555-426C-9ACA-C758FA8F8A84}" presName="spacing" presStyleCnt="0"/>
      <dgm:spPr/>
    </dgm:pt>
    <dgm:pt modelId="{A629A233-164D-4871-8B3B-E62C666783EC}" type="pres">
      <dgm:prSet presAssocID="{3AE98E9C-9AEC-44CA-9EFB-2A6DAEA60EE3}" presName="linNode" presStyleCnt="0"/>
      <dgm:spPr/>
    </dgm:pt>
    <dgm:pt modelId="{DC0DE176-B30E-4C23-9506-0EF7A2B071F3}" type="pres">
      <dgm:prSet presAssocID="{3AE98E9C-9AEC-44CA-9EFB-2A6DAEA60EE3}" presName="parentShp" presStyleLbl="node1" presStyleIdx="4" presStyleCnt="6">
        <dgm:presLayoutVars>
          <dgm:bulletEnabled val="1"/>
        </dgm:presLayoutVars>
      </dgm:prSet>
      <dgm:spPr/>
    </dgm:pt>
    <dgm:pt modelId="{670DCBC9-7DC2-4C23-B294-025EE63DE463}" type="pres">
      <dgm:prSet presAssocID="{3AE98E9C-9AEC-44CA-9EFB-2A6DAEA60EE3}" presName="childShp" presStyleLbl="bgAccFollowNode1" presStyleIdx="4" presStyleCnt="6">
        <dgm:presLayoutVars>
          <dgm:bulletEnabled val="1"/>
        </dgm:presLayoutVars>
      </dgm:prSet>
      <dgm:spPr/>
    </dgm:pt>
    <dgm:pt modelId="{DC0A7B61-20A7-4D45-A524-9F01E4E0AD99}" type="pres">
      <dgm:prSet presAssocID="{2398CA67-886C-4C25-B6DC-F4C3E772F5FC}" presName="spacing" presStyleCnt="0"/>
      <dgm:spPr/>
    </dgm:pt>
    <dgm:pt modelId="{1D9727F1-2337-4216-BFEC-02616E6C82EB}" type="pres">
      <dgm:prSet presAssocID="{4332B692-399E-47ED-9C83-464075A23F80}" presName="linNode" presStyleCnt="0"/>
      <dgm:spPr/>
    </dgm:pt>
    <dgm:pt modelId="{497A8963-103F-46C4-BB56-6984660F1531}" type="pres">
      <dgm:prSet presAssocID="{4332B692-399E-47ED-9C83-464075A23F80}" presName="parentShp" presStyleLbl="node1" presStyleIdx="5" presStyleCnt="6">
        <dgm:presLayoutVars>
          <dgm:bulletEnabled val="1"/>
        </dgm:presLayoutVars>
      </dgm:prSet>
      <dgm:spPr/>
    </dgm:pt>
    <dgm:pt modelId="{2A0849F7-4875-43D3-B144-99771E2F8F20}" type="pres">
      <dgm:prSet presAssocID="{4332B692-399E-47ED-9C83-464075A23F80}" presName="childShp" presStyleLbl="bgAccFollowNode1" presStyleIdx="5" presStyleCnt="6">
        <dgm:presLayoutVars>
          <dgm:bulletEnabled val="1"/>
        </dgm:presLayoutVars>
      </dgm:prSet>
      <dgm:spPr/>
    </dgm:pt>
  </dgm:ptLst>
  <dgm:cxnLst>
    <dgm:cxn modelId="{B3D8A502-FDA4-4EA4-9F60-3240994085F9}" type="presOf" srcId="{8977BAF5-19EC-4163-9BD3-69794F285098}" destId="{670DCBC9-7DC2-4C23-B294-025EE63DE463}" srcOrd="0" destOrd="0" presId="urn:microsoft.com/office/officeart/2005/8/layout/vList6"/>
    <dgm:cxn modelId="{09020D08-94A5-408B-8A5D-B9DF2D10B92A}" srcId="{14B61088-3842-4C31-82E0-A2A26E716E4A}" destId="{71347C2B-154B-47E8-B413-6E7FB01BC617}" srcOrd="0" destOrd="0" parTransId="{634B9FB0-8160-4B36-84CA-FD36DBFB226E}" sibTransId="{123F149D-AC80-4CC2-B5AD-A36F1285B285}"/>
    <dgm:cxn modelId="{57BE690B-361B-4260-8C65-260A7126B38A}" srcId="{2F0F892C-7B26-4850-AC5E-163D8CAE0D8E}" destId="{6ABFFD27-E49F-41DC-95C3-BA059552A07F}" srcOrd="0" destOrd="0" parTransId="{3DBA0D32-F596-41FB-8720-1F3E6B670607}" sibTransId="{23C864F1-6167-4A83-A3DC-7B2446496D71}"/>
    <dgm:cxn modelId="{0E3D880B-9883-4FF8-B213-E9A909567072}" srcId="{6377C0DE-8AE6-4E4F-9D9C-F05F861BB40E}" destId="{0BD8182C-D9AD-4015-B646-270B099C6314}" srcOrd="0" destOrd="0" parTransId="{8EE17F84-8E07-4B5E-B98A-A1780B749294}" sibTransId="{E0244475-A495-4948-9A08-A46B9909C1AF}"/>
    <dgm:cxn modelId="{B205220E-F419-4570-BA1F-88D8EEA48294}" srcId="{14B61088-3842-4C31-82E0-A2A26E716E4A}" destId="{2F0F892C-7B26-4850-AC5E-163D8CAE0D8E}" srcOrd="1" destOrd="0" parTransId="{53794A67-E9E1-4AA9-8CBB-9F9D6B17BE22}" sibTransId="{891E3368-7885-4CC6-B012-555F42A92F1F}"/>
    <dgm:cxn modelId="{A5837221-9189-4EEC-BD05-8AEE99D3C42B}" type="presOf" srcId="{2F0F892C-7B26-4850-AC5E-163D8CAE0D8E}" destId="{204A0342-69E9-4AD0-87EF-9DAF31FDADA7}" srcOrd="0" destOrd="0" presId="urn:microsoft.com/office/officeart/2005/8/layout/vList6"/>
    <dgm:cxn modelId="{2DBBBB5B-6177-43C1-AE61-F995A81AFB1F}" srcId="{14B61088-3842-4C31-82E0-A2A26E716E4A}" destId="{3AE98E9C-9AEC-44CA-9EFB-2A6DAEA60EE3}" srcOrd="4" destOrd="0" parTransId="{37E3DFAA-83DD-4CA5-90DE-63F320E5AA8D}" sibTransId="{2398CA67-886C-4C25-B6DC-F4C3E772F5FC}"/>
    <dgm:cxn modelId="{C085C660-D55F-472F-ABBC-3F2438408F4A}" srcId="{3AE98E9C-9AEC-44CA-9EFB-2A6DAEA60EE3}" destId="{8977BAF5-19EC-4163-9BD3-69794F285098}" srcOrd="0" destOrd="0" parTransId="{2E852254-EB9F-4CDD-AA79-B929439941B9}" sibTransId="{F186C513-75F9-4785-9DBA-548AB47355AC}"/>
    <dgm:cxn modelId="{10FE1243-2EA5-48AE-B54C-0F31969203E8}" type="presOf" srcId="{4332B692-399E-47ED-9C83-464075A23F80}" destId="{497A8963-103F-46C4-BB56-6984660F1531}" srcOrd="0" destOrd="0" presId="urn:microsoft.com/office/officeart/2005/8/layout/vList6"/>
    <dgm:cxn modelId="{CEA6F744-848F-44B5-B6AA-22484AF2FBB5}" type="presOf" srcId="{3F07AE15-FE5D-4B99-AB94-2F70EB8DF96B}" destId="{765D3793-ED03-4EB1-975D-CCDEABE7B7DE}" srcOrd="0" destOrd="0" presId="urn:microsoft.com/office/officeart/2005/8/layout/vList6"/>
    <dgm:cxn modelId="{3995F049-4050-450E-942A-5C8E71895EE7}" type="presOf" srcId="{71347C2B-154B-47E8-B413-6E7FB01BC617}" destId="{30B973BC-A827-4FA6-A45F-FF27433A6EA2}" srcOrd="0" destOrd="0" presId="urn:microsoft.com/office/officeart/2005/8/layout/vList6"/>
    <dgm:cxn modelId="{9724004C-78B8-4AA8-8E20-A800605716CB}" type="presOf" srcId="{6ABFFD27-E49F-41DC-95C3-BA059552A07F}" destId="{77FF2327-5202-4AA5-A434-D57C3CBDF870}" srcOrd="0" destOrd="0" presId="urn:microsoft.com/office/officeart/2005/8/layout/vList6"/>
    <dgm:cxn modelId="{8C22FF6D-1157-47D7-A9EE-BE7D968D7645}" srcId="{14B61088-3842-4C31-82E0-A2A26E716E4A}" destId="{6377C0DE-8AE6-4E4F-9D9C-F05F861BB40E}" srcOrd="3" destOrd="0" parTransId="{889A1CD3-94D3-4FDA-8005-893FD733598F}" sibTransId="{B7A4783D-F555-426C-9ACA-C758FA8F8A84}"/>
    <dgm:cxn modelId="{ABBAC587-16C0-4D1F-AD9F-9CDBD060F2E7}" type="presOf" srcId="{5363877D-2062-4053-8A34-174A8D9095E2}" destId="{079A256C-0A45-46E5-BE65-05790F399102}" srcOrd="0" destOrd="0" presId="urn:microsoft.com/office/officeart/2005/8/layout/vList6"/>
    <dgm:cxn modelId="{603EA589-7586-49F2-99DD-39FA423C0517}" type="presOf" srcId="{08838A34-6E4E-426F-A8EF-8F805E8C00B1}" destId="{39AEA28C-B6D7-41F5-9A5E-1D67F1B1A2DB}" srcOrd="0" destOrd="0" presId="urn:microsoft.com/office/officeart/2005/8/layout/vList6"/>
    <dgm:cxn modelId="{8667DD89-C864-4D6C-A287-67A9E1C1D927}" srcId="{14B61088-3842-4C31-82E0-A2A26E716E4A}" destId="{4332B692-399E-47ED-9C83-464075A23F80}" srcOrd="5" destOrd="0" parTransId="{FEF8FE01-5B68-4F5F-AB14-3F2B16AF93CF}" sibTransId="{A35697CA-C161-463B-8EF8-3EC7BCDF0F88}"/>
    <dgm:cxn modelId="{678BEB8C-04AF-4FF4-9E12-25435C95AF04}" type="presOf" srcId="{0BD8182C-D9AD-4015-B646-270B099C6314}" destId="{BB45637A-FFCB-47DA-BF48-BD5823FC5251}" srcOrd="0" destOrd="0" presId="urn:microsoft.com/office/officeart/2005/8/layout/vList6"/>
    <dgm:cxn modelId="{A2EA0EAD-5508-411B-90CA-5AADF0E5ED76}" type="presOf" srcId="{3AE98E9C-9AEC-44CA-9EFB-2A6DAEA60EE3}" destId="{DC0DE176-B30E-4C23-9506-0EF7A2B071F3}" srcOrd="0" destOrd="0" presId="urn:microsoft.com/office/officeart/2005/8/layout/vList6"/>
    <dgm:cxn modelId="{0D6B2AD8-4BE9-491B-A83B-A195262B020F}" srcId="{5363877D-2062-4053-8A34-174A8D9095E2}" destId="{3F07AE15-FE5D-4B99-AB94-2F70EB8DF96B}" srcOrd="0" destOrd="0" parTransId="{F1A11575-2FBE-446B-B42B-49551378F0F5}" sibTransId="{9825C6B8-8410-4E48-8164-8468CA5D13DB}"/>
    <dgm:cxn modelId="{BD3241D8-8D40-4D91-9ECE-8B3515A7B111}" type="presOf" srcId="{31418C94-0501-45B6-BDB4-2F047DBBEB4C}" destId="{2A0849F7-4875-43D3-B144-99771E2F8F20}" srcOrd="0" destOrd="0" presId="urn:microsoft.com/office/officeart/2005/8/layout/vList6"/>
    <dgm:cxn modelId="{9A4821E7-EB98-4FF1-8EB7-2C625760729E}" srcId="{14B61088-3842-4C31-82E0-A2A26E716E4A}" destId="{5363877D-2062-4053-8A34-174A8D9095E2}" srcOrd="2" destOrd="0" parTransId="{4E000749-DA63-4A16-A0A3-0660337C3FA2}" sibTransId="{7F7E4ADF-E071-4089-8BEA-89ED8349FBB2}"/>
    <dgm:cxn modelId="{3C36A1ED-61C3-4264-BFC9-E40C89B1D7C2}" srcId="{4332B692-399E-47ED-9C83-464075A23F80}" destId="{31418C94-0501-45B6-BDB4-2F047DBBEB4C}" srcOrd="0" destOrd="0" parTransId="{D43CA296-3271-40FE-9D40-1B47ADACB9B2}" sibTransId="{C139EB84-8058-483C-8FE3-63AFA750DEB4}"/>
    <dgm:cxn modelId="{CFD6F2F9-25FB-48FB-B2EB-C35D613D3B46}" srcId="{71347C2B-154B-47E8-B413-6E7FB01BC617}" destId="{08838A34-6E4E-426F-A8EF-8F805E8C00B1}" srcOrd="0" destOrd="0" parTransId="{5BCB03B2-CEBC-4278-9E56-1FDF65E345BF}" sibTransId="{91547F3A-9DD3-43B1-A538-15AD8AFA551B}"/>
    <dgm:cxn modelId="{B51822FC-01A4-4B75-B3B9-B369B8E0A281}" type="presOf" srcId="{14B61088-3842-4C31-82E0-A2A26E716E4A}" destId="{9F83C0A8-2B7B-478C-911D-3C36BC70106D}" srcOrd="0" destOrd="0" presId="urn:microsoft.com/office/officeart/2005/8/layout/vList6"/>
    <dgm:cxn modelId="{073251FD-4074-42DE-9AEB-48CD15D0C2C5}" type="presOf" srcId="{6377C0DE-8AE6-4E4F-9D9C-F05F861BB40E}" destId="{E573E2BF-27FD-48F7-8D98-79A3C1346989}" srcOrd="0" destOrd="0" presId="urn:microsoft.com/office/officeart/2005/8/layout/vList6"/>
    <dgm:cxn modelId="{53D2A625-BFCA-40D2-83DF-328288C3D8E3}" type="presParOf" srcId="{9F83C0A8-2B7B-478C-911D-3C36BC70106D}" destId="{C368F9D2-6DD7-4DA7-ACE1-92FD0A6F5242}" srcOrd="0" destOrd="0" presId="urn:microsoft.com/office/officeart/2005/8/layout/vList6"/>
    <dgm:cxn modelId="{97EDACD7-91D5-4C91-8177-AB75AB41FE07}" type="presParOf" srcId="{C368F9D2-6DD7-4DA7-ACE1-92FD0A6F5242}" destId="{30B973BC-A827-4FA6-A45F-FF27433A6EA2}" srcOrd="0" destOrd="0" presId="urn:microsoft.com/office/officeart/2005/8/layout/vList6"/>
    <dgm:cxn modelId="{B762DBF2-8B95-4D37-8DCF-E2D9A3D4A740}" type="presParOf" srcId="{C368F9D2-6DD7-4DA7-ACE1-92FD0A6F5242}" destId="{39AEA28C-B6D7-41F5-9A5E-1D67F1B1A2DB}" srcOrd="1" destOrd="0" presId="urn:microsoft.com/office/officeart/2005/8/layout/vList6"/>
    <dgm:cxn modelId="{9F94D68A-D436-4F4F-802D-6C006815F4EA}" type="presParOf" srcId="{9F83C0A8-2B7B-478C-911D-3C36BC70106D}" destId="{B79B5304-C38E-45C3-B74C-C575398ED574}" srcOrd="1" destOrd="0" presId="urn:microsoft.com/office/officeart/2005/8/layout/vList6"/>
    <dgm:cxn modelId="{3C9AE177-4A4C-4FAD-9391-967F369F0741}" type="presParOf" srcId="{9F83C0A8-2B7B-478C-911D-3C36BC70106D}" destId="{02ABB259-F90E-46E9-BE6D-71012397D98C}" srcOrd="2" destOrd="0" presId="urn:microsoft.com/office/officeart/2005/8/layout/vList6"/>
    <dgm:cxn modelId="{14D47EF3-CF1E-4B58-A45A-CCEB5C43C3CD}" type="presParOf" srcId="{02ABB259-F90E-46E9-BE6D-71012397D98C}" destId="{204A0342-69E9-4AD0-87EF-9DAF31FDADA7}" srcOrd="0" destOrd="0" presId="urn:microsoft.com/office/officeart/2005/8/layout/vList6"/>
    <dgm:cxn modelId="{5C9D24F3-C139-4259-9B03-BDF4FF549C02}" type="presParOf" srcId="{02ABB259-F90E-46E9-BE6D-71012397D98C}" destId="{77FF2327-5202-4AA5-A434-D57C3CBDF870}" srcOrd="1" destOrd="0" presId="urn:microsoft.com/office/officeart/2005/8/layout/vList6"/>
    <dgm:cxn modelId="{AB3DD054-92C8-483B-A06A-74852A49FC12}" type="presParOf" srcId="{9F83C0A8-2B7B-478C-911D-3C36BC70106D}" destId="{649A064C-AE5A-4C46-B1A0-8F13D899F286}" srcOrd="3" destOrd="0" presId="urn:microsoft.com/office/officeart/2005/8/layout/vList6"/>
    <dgm:cxn modelId="{B635B9D2-4312-4047-AA53-BA37A9B00AE3}" type="presParOf" srcId="{9F83C0A8-2B7B-478C-911D-3C36BC70106D}" destId="{E4CF49F2-B319-4738-9606-399A99448556}" srcOrd="4" destOrd="0" presId="urn:microsoft.com/office/officeart/2005/8/layout/vList6"/>
    <dgm:cxn modelId="{A76F3D00-FFAB-4B38-945C-11770C0324F2}" type="presParOf" srcId="{E4CF49F2-B319-4738-9606-399A99448556}" destId="{079A256C-0A45-46E5-BE65-05790F399102}" srcOrd="0" destOrd="0" presId="urn:microsoft.com/office/officeart/2005/8/layout/vList6"/>
    <dgm:cxn modelId="{D96A32FD-FAC2-4A77-9AEE-396AC807B11B}" type="presParOf" srcId="{E4CF49F2-B319-4738-9606-399A99448556}" destId="{765D3793-ED03-4EB1-975D-CCDEABE7B7DE}" srcOrd="1" destOrd="0" presId="urn:microsoft.com/office/officeart/2005/8/layout/vList6"/>
    <dgm:cxn modelId="{7DBC93B7-C972-43F4-86C9-9EF19A992A74}" type="presParOf" srcId="{9F83C0A8-2B7B-478C-911D-3C36BC70106D}" destId="{876F1A08-24EB-406F-9B80-8804E95E674F}" srcOrd="5" destOrd="0" presId="urn:microsoft.com/office/officeart/2005/8/layout/vList6"/>
    <dgm:cxn modelId="{9C2E27BB-783D-4419-82D6-0B69F1282813}" type="presParOf" srcId="{9F83C0A8-2B7B-478C-911D-3C36BC70106D}" destId="{627273A4-2809-43C8-B4F9-97D0E7F42A69}" srcOrd="6" destOrd="0" presId="urn:microsoft.com/office/officeart/2005/8/layout/vList6"/>
    <dgm:cxn modelId="{3D349142-C7E9-4E8E-B9CC-2FE71550350A}" type="presParOf" srcId="{627273A4-2809-43C8-B4F9-97D0E7F42A69}" destId="{E573E2BF-27FD-48F7-8D98-79A3C1346989}" srcOrd="0" destOrd="0" presId="urn:microsoft.com/office/officeart/2005/8/layout/vList6"/>
    <dgm:cxn modelId="{0D936F0F-BE56-4CAB-B5B5-972B8CD672ED}" type="presParOf" srcId="{627273A4-2809-43C8-B4F9-97D0E7F42A69}" destId="{BB45637A-FFCB-47DA-BF48-BD5823FC5251}" srcOrd="1" destOrd="0" presId="urn:microsoft.com/office/officeart/2005/8/layout/vList6"/>
    <dgm:cxn modelId="{C08DF2A1-6B92-405B-BEF2-BFB1BE8A5613}" type="presParOf" srcId="{9F83C0A8-2B7B-478C-911D-3C36BC70106D}" destId="{6090C8A3-7939-41ED-89D0-91DFC6F56949}" srcOrd="7" destOrd="0" presId="urn:microsoft.com/office/officeart/2005/8/layout/vList6"/>
    <dgm:cxn modelId="{46385589-2985-46BF-8B34-3D0571E352CF}" type="presParOf" srcId="{9F83C0A8-2B7B-478C-911D-3C36BC70106D}" destId="{A629A233-164D-4871-8B3B-E62C666783EC}" srcOrd="8" destOrd="0" presId="urn:microsoft.com/office/officeart/2005/8/layout/vList6"/>
    <dgm:cxn modelId="{68DB3B55-E10D-41E1-B0CD-BE3A2A2D461D}" type="presParOf" srcId="{A629A233-164D-4871-8B3B-E62C666783EC}" destId="{DC0DE176-B30E-4C23-9506-0EF7A2B071F3}" srcOrd="0" destOrd="0" presId="urn:microsoft.com/office/officeart/2005/8/layout/vList6"/>
    <dgm:cxn modelId="{796DBD77-D4F3-44B1-ABEC-483AB74EAD33}" type="presParOf" srcId="{A629A233-164D-4871-8B3B-E62C666783EC}" destId="{670DCBC9-7DC2-4C23-B294-025EE63DE463}" srcOrd="1" destOrd="0" presId="urn:microsoft.com/office/officeart/2005/8/layout/vList6"/>
    <dgm:cxn modelId="{E395BD88-D929-44ED-A2CC-865B276217BB}" type="presParOf" srcId="{9F83C0A8-2B7B-478C-911D-3C36BC70106D}" destId="{DC0A7B61-20A7-4D45-A524-9F01E4E0AD99}" srcOrd="9" destOrd="0" presId="urn:microsoft.com/office/officeart/2005/8/layout/vList6"/>
    <dgm:cxn modelId="{CF84561E-5740-48F9-8625-14A28A13F322}" type="presParOf" srcId="{9F83C0A8-2B7B-478C-911D-3C36BC70106D}" destId="{1D9727F1-2337-4216-BFEC-02616E6C82EB}" srcOrd="10" destOrd="0" presId="urn:microsoft.com/office/officeart/2005/8/layout/vList6"/>
    <dgm:cxn modelId="{368AA9DB-0604-458F-93E6-8770DEF15A6B}" type="presParOf" srcId="{1D9727F1-2337-4216-BFEC-02616E6C82EB}" destId="{497A8963-103F-46C4-BB56-6984660F1531}" srcOrd="0" destOrd="0" presId="urn:microsoft.com/office/officeart/2005/8/layout/vList6"/>
    <dgm:cxn modelId="{269B3994-4724-46B2-98EC-5060DAB1F562}" type="presParOf" srcId="{1D9727F1-2337-4216-BFEC-02616E6C82EB}" destId="{2A0849F7-4875-43D3-B144-99771E2F8F20}" srcOrd="1" destOrd="0" presId="urn:microsoft.com/office/officeart/2005/8/layout/v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FDAF7-F6E7-4122-BC18-388DFB072031}">
      <dsp:nvSpPr>
        <dsp:cNvPr id="0" name=""/>
        <dsp:cNvSpPr/>
      </dsp:nvSpPr>
      <dsp:spPr>
        <a:xfrm>
          <a:off x="992" y="1741950"/>
          <a:ext cx="1934765" cy="1934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06477" tIns="22860" rIns="106477" bIns="22860" numCol="1" spcCol="1270" anchor="ctr" anchorCtr="0">
          <a:noAutofit/>
        </a:bodyPr>
        <a:lstStyle/>
        <a:p>
          <a:pPr marL="0" lvl="0" indent="0" algn="ctr" defTabSz="800100">
            <a:lnSpc>
              <a:spcPct val="90000"/>
            </a:lnSpc>
            <a:spcBef>
              <a:spcPct val="0"/>
            </a:spcBef>
            <a:spcAft>
              <a:spcPct val="35000"/>
            </a:spcAft>
            <a:buNone/>
          </a:pPr>
          <a:r>
            <a:rPr lang="nl-NL" sz="1800" kern="1200" dirty="0"/>
            <a:t>Community leden </a:t>
          </a:r>
        </a:p>
      </dsp:txBody>
      <dsp:txXfrm>
        <a:off x="284332" y="2025290"/>
        <a:ext cx="1368085" cy="1368085"/>
      </dsp:txXfrm>
    </dsp:sp>
    <dsp:sp modelId="{FF69A92F-7533-4A36-A263-AC0E60CC61E8}">
      <dsp:nvSpPr>
        <dsp:cNvPr id="0" name=""/>
        <dsp:cNvSpPr/>
      </dsp:nvSpPr>
      <dsp:spPr>
        <a:xfrm>
          <a:off x="1548804" y="1741950"/>
          <a:ext cx="1934765" cy="1934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06477" tIns="22860" rIns="106477" bIns="22860" numCol="1" spcCol="1270" anchor="ctr" anchorCtr="0">
          <a:noAutofit/>
        </a:bodyPr>
        <a:lstStyle/>
        <a:p>
          <a:pPr marL="0" lvl="0" indent="0" algn="ctr" defTabSz="800100">
            <a:lnSpc>
              <a:spcPct val="90000"/>
            </a:lnSpc>
            <a:spcBef>
              <a:spcPct val="0"/>
            </a:spcBef>
            <a:spcAft>
              <a:spcPct val="35000"/>
            </a:spcAft>
            <a:buNone/>
          </a:pPr>
          <a:r>
            <a:rPr lang="nl-NL" sz="1800" kern="1200" dirty="0"/>
            <a:t>Zijn mensen met interesse en belang </a:t>
          </a:r>
        </a:p>
      </dsp:txBody>
      <dsp:txXfrm>
        <a:off x="1832144" y="2025290"/>
        <a:ext cx="1368085" cy="1368085"/>
      </dsp:txXfrm>
    </dsp:sp>
    <dsp:sp modelId="{A367B8F3-6F3C-4BD6-8D3C-18B883DECC38}">
      <dsp:nvSpPr>
        <dsp:cNvPr id="0" name=""/>
        <dsp:cNvSpPr/>
      </dsp:nvSpPr>
      <dsp:spPr>
        <a:xfrm>
          <a:off x="3096617" y="1741950"/>
          <a:ext cx="1934765" cy="1934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06477" tIns="22860" rIns="106477" bIns="22860" numCol="1" spcCol="1270" anchor="ctr" anchorCtr="0">
          <a:noAutofit/>
        </a:bodyPr>
        <a:lstStyle/>
        <a:p>
          <a:pPr marL="0" lvl="0" indent="0" algn="ctr" defTabSz="800100">
            <a:lnSpc>
              <a:spcPct val="90000"/>
            </a:lnSpc>
            <a:spcBef>
              <a:spcPct val="0"/>
            </a:spcBef>
            <a:spcAft>
              <a:spcPct val="35000"/>
            </a:spcAft>
            <a:buNone/>
          </a:pPr>
          <a:r>
            <a:rPr lang="nl-NL" sz="1800" kern="1200" dirty="0"/>
            <a:t>Die zich vrijwillig inzetten </a:t>
          </a:r>
        </a:p>
      </dsp:txBody>
      <dsp:txXfrm>
        <a:off x="3379957" y="2025290"/>
        <a:ext cx="1368085" cy="1368085"/>
      </dsp:txXfrm>
    </dsp:sp>
    <dsp:sp modelId="{F22FB310-977F-48E6-853D-732633BD44BA}">
      <dsp:nvSpPr>
        <dsp:cNvPr id="0" name=""/>
        <dsp:cNvSpPr/>
      </dsp:nvSpPr>
      <dsp:spPr>
        <a:xfrm>
          <a:off x="4644429" y="1741950"/>
          <a:ext cx="1934765" cy="1934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06477" tIns="22860" rIns="106477" bIns="22860" numCol="1" spcCol="1270" anchor="ctr" anchorCtr="0">
          <a:noAutofit/>
        </a:bodyPr>
        <a:lstStyle/>
        <a:p>
          <a:pPr marL="0" lvl="0" indent="0" algn="ctr" defTabSz="800100">
            <a:lnSpc>
              <a:spcPct val="90000"/>
            </a:lnSpc>
            <a:spcBef>
              <a:spcPct val="0"/>
            </a:spcBef>
            <a:spcAft>
              <a:spcPct val="35000"/>
            </a:spcAft>
            <a:buNone/>
          </a:pPr>
          <a:r>
            <a:rPr lang="nl-NL" sz="1800" kern="1200" dirty="0"/>
            <a:t>Die moet je vinden</a:t>
          </a:r>
        </a:p>
      </dsp:txBody>
      <dsp:txXfrm>
        <a:off x="4927769" y="2025290"/>
        <a:ext cx="1368085" cy="1368085"/>
      </dsp:txXfrm>
    </dsp:sp>
    <dsp:sp modelId="{E1141675-8E6E-4CE9-A261-0D5A105DFF4F}">
      <dsp:nvSpPr>
        <dsp:cNvPr id="0" name=""/>
        <dsp:cNvSpPr/>
      </dsp:nvSpPr>
      <dsp:spPr>
        <a:xfrm>
          <a:off x="6192242" y="1741950"/>
          <a:ext cx="1934765" cy="19347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06477" tIns="22860" rIns="106477" bIns="22860" numCol="1" spcCol="1270" anchor="ctr" anchorCtr="0">
          <a:noAutofit/>
        </a:bodyPr>
        <a:lstStyle/>
        <a:p>
          <a:pPr marL="0" lvl="0" indent="0" algn="ctr" defTabSz="800100">
            <a:lnSpc>
              <a:spcPct val="90000"/>
            </a:lnSpc>
            <a:spcBef>
              <a:spcPct val="0"/>
            </a:spcBef>
            <a:spcAft>
              <a:spcPct val="35000"/>
            </a:spcAft>
            <a:buNone/>
          </a:pPr>
          <a:r>
            <a:rPr lang="nl-NL" sz="1800" kern="1200" dirty="0"/>
            <a:t>Die wil je binden </a:t>
          </a:r>
        </a:p>
      </dsp:txBody>
      <dsp:txXfrm>
        <a:off x="6475582" y="2025290"/>
        <a:ext cx="1368085" cy="1368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EA28C-B6D7-41F5-9A5E-1D67F1B1A2DB}">
      <dsp:nvSpPr>
        <dsp:cNvPr id="0" name=""/>
        <dsp:cNvSpPr/>
      </dsp:nvSpPr>
      <dsp:spPr>
        <a:xfrm>
          <a:off x="4334510" y="661"/>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nl-NL" sz="1800" kern="1200" dirty="0"/>
            <a:t>Waarom werken we met vrijwilligers, wat hebben we vrijwilligers te bieden, wat vragen we van hen </a:t>
          </a:r>
        </a:p>
      </dsp:txBody>
      <dsp:txXfrm>
        <a:off x="4334510" y="104841"/>
        <a:ext cx="6189226" cy="625077"/>
      </dsp:txXfrm>
    </dsp:sp>
    <dsp:sp modelId="{30B973BC-A827-4FA6-A45F-FF27433A6EA2}">
      <dsp:nvSpPr>
        <dsp:cNvPr id="0" name=""/>
        <dsp:cNvSpPr/>
      </dsp:nvSpPr>
      <dsp:spPr>
        <a:xfrm>
          <a:off x="0" y="661"/>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Bezinnen </a:t>
          </a:r>
        </a:p>
      </dsp:txBody>
      <dsp:txXfrm>
        <a:off x="40685" y="41346"/>
        <a:ext cx="4253140" cy="752067"/>
      </dsp:txXfrm>
    </dsp:sp>
    <dsp:sp modelId="{77FF2327-5202-4AA5-A434-D57C3CBDF870}">
      <dsp:nvSpPr>
        <dsp:cNvPr id="0" name=""/>
        <dsp:cNvSpPr/>
      </dsp:nvSpPr>
      <dsp:spPr>
        <a:xfrm>
          <a:off x="4334510" y="917442"/>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nl-NL" sz="2000" kern="1200" dirty="0"/>
            <a:t>Wie willen we binnenhalen, hoe willen we dat doen, waar zoeken we?</a:t>
          </a:r>
        </a:p>
      </dsp:txBody>
      <dsp:txXfrm>
        <a:off x="4334510" y="1021622"/>
        <a:ext cx="6189226" cy="625077"/>
      </dsp:txXfrm>
    </dsp:sp>
    <dsp:sp modelId="{204A0342-69E9-4AD0-87EF-9DAF31FDADA7}">
      <dsp:nvSpPr>
        <dsp:cNvPr id="0" name=""/>
        <dsp:cNvSpPr/>
      </dsp:nvSpPr>
      <dsp:spPr>
        <a:xfrm>
          <a:off x="0" y="917442"/>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Binnenhalen </a:t>
          </a:r>
        </a:p>
      </dsp:txBody>
      <dsp:txXfrm>
        <a:off x="40685" y="958127"/>
        <a:ext cx="4253140" cy="752067"/>
      </dsp:txXfrm>
    </dsp:sp>
    <dsp:sp modelId="{765D3793-ED03-4EB1-975D-CCDEABE7B7DE}">
      <dsp:nvSpPr>
        <dsp:cNvPr id="0" name=""/>
        <dsp:cNvSpPr/>
      </dsp:nvSpPr>
      <dsp:spPr>
        <a:xfrm>
          <a:off x="4334510" y="1834224"/>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nl-NL" sz="2000" kern="1200" dirty="0"/>
            <a:t>Welke begeleiding is er mogelijk, wie is aanspreekpunt, aan welke begeleiding is behoefte?</a:t>
          </a:r>
        </a:p>
      </dsp:txBody>
      <dsp:txXfrm>
        <a:off x="4334510" y="1938404"/>
        <a:ext cx="6189226" cy="625077"/>
      </dsp:txXfrm>
    </dsp:sp>
    <dsp:sp modelId="{079A256C-0A45-46E5-BE65-05790F399102}">
      <dsp:nvSpPr>
        <dsp:cNvPr id="0" name=""/>
        <dsp:cNvSpPr/>
      </dsp:nvSpPr>
      <dsp:spPr>
        <a:xfrm>
          <a:off x="0" y="1834224"/>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Begeleiden</a:t>
          </a:r>
        </a:p>
      </dsp:txBody>
      <dsp:txXfrm>
        <a:off x="40685" y="1874909"/>
        <a:ext cx="4253140" cy="752067"/>
      </dsp:txXfrm>
    </dsp:sp>
    <dsp:sp modelId="{BB45637A-FFCB-47DA-BF48-BD5823FC5251}">
      <dsp:nvSpPr>
        <dsp:cNvPr id="0" name=""/>
        <dsp:cNvSpPr/>
      </dsp:nvSpPr>
      <dsp:spPr>
        <a:xfrm>
          <a:off x="4334510" y="2751005"/>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nl-NL" sz="2000" kern="1200" dirty="0"/>
            <a:t>Op welke manier belonen we onze vrijwilligers, wie zorgt daarvoor?</a:t>
          </a:r>
        </a:p>
      </dsp:txBody>
      <dsp:txXfrm>
        <a:off x="4334510" y="2855185"/>
        <a:ext cx="6189226" cy="625077"/>
      </dsp:txXfrm>
    </dsp:sp>
    <dsp:sp modelId="{E573E2BF-27FD-48F7-8D98-79A3C1346989}">
      <dsp:nvSpPr>
        <dsp:cNvPr id="0" name=""/>
        <dsp:cNvSpPr/>
      </dsp:nvSpPr>
      <dsp:spPr>
        <a:xfrm>
          <a:off x="0" y="2751005"/>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Belonen </a:t>
          </a:r>
        </a:p>
      </dsp:txBody>
      <dsp:txXfrm>
        <a:off x="40685" y="2791690"/>
        <a:ext cx="4253140" cy="752067"/>
      </dsp:txXfrm>
    </dsp:sp>
    <dsp:sp modelId="{670DCBC9-7DC2-4C23-B294-025EE63DE463}">
      <dsp:nvSpPr>
        <dsp:cNvPr id="0" name=""/>
        <dsp:cNvSpPr/>
      </dsp:nvSpPr>
      <dsp:spPr>
        <a:xfrm>
          <a:off x="4334510" y="3667786"/>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nl-NL" sz="2000" kern="1200" dirty="0"/>
            <a:t>Hoe houden we onze vrijwilligers vast, wat is daarvoor nodig?</a:t>
          </a:r>
        </a:p>
      </dsp:txBody>
      <dsp:txXfrm>
        <a:off x="4334510" y="3771966"/>
        <a:ext cx="6189226" cy="625077"/>
      </dsp:txXfrm>
    </dsp:sp>
    <dsp:sp modelId="{DC0DE176-B30E-4C23-9506-0EF7A2B071F3}">
      <dsp:nvSpPr>
        <dsp:cNvPr id="0" name=""/>
        <dsp:cNvSpPr/>
      </dsp:nvSpPr>
      <dsp:spPr>
        <a:xfrm>
          <a:off x="0" y="3667786"/>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Behouden</a:t>
          </a:r>
        </a:p>
      </dsp:txBody>
      <dsp:txXfrm>
        <a:off x="40685" y="3708471"/>
        <a:ext cx="4253140" cy="752067"/>
      </dsp:txXfrm>
    </dsp:sp>
    <dsp:sp modelId="{2A0849F7-4875-43D3-B144-99771E2F8F20}">
      <dsp:nvSpPr>
        <dsp:cNvPr id="0" name=""/>
        <dsp:cNvSpPr/>
      </dsp:nvSpPr>
      <dsp:spPr>
        <a:xfrm>
          <a:off x="4334510" y="4584567"/>
          <a:ext cx="6501765" cy="83343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nl-NL" sz="2000" kern="1200" dirty="0"/>
            <a:t>Hoe nemen we afscheid van een vrijwilliger, houden we een exitgesprek. </a:t>
          </a:r>
        </a:p>
      </dsp:txBody>
      <dsp:txXfrm>
        <a:off x="4334510" y="4688747"/>
        <a:ext cx="6189226" cy="625077"/>
      </dsp:txXfrm>
    </dsp:sp>
    <dsp:sp modelId="{497A8963-103F-46C4-BB56-6984660F1531}">
      <dsp:nvSpPr>
        <dsp:cNvPr id="0" name=""/>
        <dsp:cNvSpPr/>
      </dsp:nvSpPr>
      <dsp:spPr>
        <a:xfrm>
          <a:off x="0" y="4584567"/>
          <a:ext cx="4334510" cy="833437"/>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nl-NL" sz="4400" kern="1200" dirty="0"/>
            <a:t>Beëindigen</a:t>
          </a:r>
        </a:p>
      </dsp:txBody>
      <dsp:txXfrm>
        <a:off x="40685" y="4625252"/>
        <a:ext cx="4253140" cy="752067"/>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14985-B303-4979-BB53-221C1FD9EAC3}" type="datetimeFigureOut">
              <a:rPr lang="nl-NL" smtClean="0"/>
              <a:t>3-3-2021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6ABB41-8DAE-45E1-B93E-26BAD79F9407}" type="slidenum">
              <a:rPr lang="nl-NL" smtClean="0"/>
              <a:t>‹nr.›</a:t>
            </a:fld>
            <a:endParaRPr lang="nl-NL"/>
          </a:p>
        </p:txBody>
      </p:sp>
    </p:spTree>
    <p:extLst>
      <p:ext uri="{BB962C8B-B14F-4D97-AF65-F5344CB8AC3E}">
        <p14:creationId xmlns:p14="http://schemas.microsoft.com/office/powerpoint/2010/main" val="1229226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xfrm>
            <a:off x="90488" y="744538"/>
            <a:ext cx="6616700" cy="3722687"/>
          </a:xfrm>
          <a:ln/>
        </p:spPr>
      </p:sp>
      <p:sp>
        <p:nvSpPr>
          <p:cNvPr id="15363" name="Tijdelijke aanduiding voor notities 2"/>
          <p:cNvSpPr>
            <a:spLocks noGrp="1"/>
          </p:cNvSpPr>
          <p:nvPr>
            <p:ph type="body" idx="1"/>
          </p:nvPr>
        </p:nvSpPr>
        <p:spPr>
          <a:noFill/>
        </p:spPr>
        <p:txBody>
          <a:bodyPr/>
          <a:lstStyle/>
          <a:p>
            <a:endParaRPr lang="nl-NL" altLang="nl-NL">
              <a:latin typeface="Arial" panose="020B0604020202020204" pitchFamily="34" charset="0"/>
              <a:cs typeface="Arial" panose="020B0604020202020204" pitchFamily="34" charset="0"/>
            </a:endParaRPr>
          </a:p>
        </p:txBody>
      </p:sp>
      <p:sp>
        <p:nvSpPr>
          <p:cNvPr id="15364" name="Tijdelijke aanduiding voor dianumm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23D00F7-21D7-477D-A79A-AF47DC329AD3}" type="slidenum">
              <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5570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xfrm>
            <a:off x="90488" y="744538"/>
            <a:ext cx="6616700" cy="3722687"/>
          </a:xfrm>
          <a:ln/>
        </p:spPr>
      </p:sp>
      <p:sp>
        <p:nvSpPr>
          <p:cNvPr id="15363" name="Tijdelijke aanduiding voor notities 2"/>
          <p:cNvSpPr>
            <a:spLocks noGrp="1"/>
          </p:cNvSpPr>
          <p:nvPr>
            <p:ph type="body" idx="1"/>
          </p:nvPr>
        </p:nvSpPr>
        <p:spPr>
          <a:noFill/>
        </p:spPr>
        <p:txBody>
          <a:bodyPr/>
          <a:lstStyle/>
          <a:p>
            <a:endParaRPr lang="nl-NL" altLang="nl-NL">
              <a:latin typeface="Arial" panose="020B0604020202020204" pitchFamily="34" charset="0"/>
              <a:cs typeface="Arial" panose="020B0604020202020204" pitchFamily="34" charset="0"/>
            </a:endParaRPr>
          </a:p>
        </p:txBody>
      </p:sp>
      <p:sp>
        <p:nvSpPr>
          <p:cNvPr id="15364" name="Tijdelijke aanduiding voor dianumm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23D00F7-21D7-477D-A79A-AF47DC329AD3}" type="slidenum">
              <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55046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xfrm>
            <a:off x="90488" y="744538"/>
            <a:ext cx="6616700" cy="3722687"/>
          </a:xfrm>
          <a:ln/>
        </p:spPr>
      </p:sp>
      <p:sp>
        <p:nvSpPr>
          <p:cNvPr id="15363" name="Tijdelijke aanduiding voor notities 2"/>
          <p:cNvSpPr>
            <a:spLocks noGrp="1"/>
          </p:cNvSpPr>
          <p:nvPr>
            <p:ph type="body" idx="1"/>
          </p:nvPr>
        </p:nvSpPr>
        <p:spPr>
          <a:noFill/>
        </p:spPr>
        <p:txBody>
          <a:bodyPr/>
          <a:lstStyle/>
          <a:p>
            <a:endParaRPr lang="nl-NL" altLang="nl-NL">
              <a:latin typeface="Arial" panose="020B0604020202020204" pitchFamily="34" charset="0"/>
              <a:cs typeface="Arial" panose="020B0604020202020204" pitchFamily="34" charset="0"/>
            </a:endParaRPr>
          </a:p>
        </p:txBody>
      </p:sp>
      <p:sp>
        <p:nvSpPr>
          <p:cNvPr id="15364" name="Tijdelijke aanduiding voor dianumm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23D00F7-21D7-477D-A79A-AF47DC329AD3}" type="slidenum">
              <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6906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Welke stijl lijkt jou het beste?</a:t>
            </a:r>
          </a:p>
          <a:p>
            <a:r>
              <a:rPr lang="nl-NL" dirty="0"/>
              <a:t>Toch kan elke stijl nodig/handig zijn in verschillende situaties. Daar kijken we naar in de volgende slide.</a:t>
            </a:r>
          </a:p>
        </p:txBody>
      </p:sp>
      <p:sp>
        <p:nvSpPr>
          <p:cNvPr id="4" name="Tijdelijke aanduiding voor dianummer 3"/>
          <p:cNvSpPr>
            <a:spLocks noGrp="1"/>
          </p:cNvSpPr>
          <p:nvPr>
            <p:ph type="sldNum" sz="quarter" idx="5"/>
          </p:nvPr>
        </p:nvSpPr>
        <p:spPr/>
        <p:txBody>
          <a:bodyPr/>
          <a:lstStyle/>
          <a:p>
            <a:fld id="{B27C367B-E873-4E5F-9A28-887044CE92C6}" type="slidenum">
              <a:rPr lang="nl-NL" smtClean="0"/>
              <a:t>14</a:t>
            </a:fld>
            <a:endParaRPr lang="nl-NL"/>
          </a:p>
        </p:txBody>
      </p:sp>
    </p:spTree>
    <p:extLst>
      <p:ext uri="{BB962C8B-B14F-4D97-AF65-F5344CB8AC3E}">
        <p14:creationId xmlns:p14="http://schemas.microsoft.com/office/powerpoint/2010/main" val="3241916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xfrm>
            <a:off x="90488" y="744538"/>
            <a:ext cx="6616700" cy="3722687"/>
          </a:xfrm>
          <a:ln/>
        </p:spPr>
      </p:sp>
      <p:sp>
        <p:nvSpPr>
          <p:cNvPr id="15363" name="Tijdelijke aanduiding voor notities 2"/>
          <p:cNvSpPr>
            <a:spLocks noGrp="1"/>
          </p:cNvSpPr>
          <p:nvPr>
            <p:ph type="body" idx="1"/>
          </p:nvPr>
        </p:nvSpPr>
        <p:spPr>
          <a:noFill/>
        </p:spPr>
        <p:txBody>
          <a:bodyPr/>
          <a:lstStyle/>
          <a:p>
            <a:r>
              <a:rPr lang="nl-NL" altLang="nl-NL" dirty="0">
                <a:latin typeface="Arial" panose="020B0604020202020204" pitchFamily="34" charset="0"/>
                <a:cs typeface="Arial" panose="020B0604020202020204" pitchFamily="34" charset="0"/>
              </a:rPr>
              <a:t>In verschillende situaties zijn verschillende stijlen van omgaan met een conflict effectief.</a:t>
            </a:r>
          </a:p>
        </p:txBody>
      </p:sp>
      <p:sp>
        <p:nvSpPr>
          <p:cNvPr id="15364" name="Tijdelijke aanduiding voor dianumm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23D00F7-21D7-477D-A79A-AF47DC329AD3}" type="slidenum">
              <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0567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27C367B-E873-4E5F-9A28-887044CE92C6}" type="slidenum">
              <a:rPr lang="nl-NL" smtClean="0"/>
              <a:t>16</a:t>
            </a:fld>
            <a:endParaRPr lang="nl-NL"/>
          </a:p>
        </p:txBody>
      </p:sp>
    </p:spTree>
    <p:extLst>
      <p:ext uri="{BB962C8B-B14F-4D97-AF65-F5344CB8AC3E}">
        <p14:creationId xmlns:p14="http://schemas.microsoft.com/office/powerpoint/2010/main" val="2822113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i="1" dirty="0"/>
              <a:t> met het risico de hele baan mis te lopen en de relatie te beschadigen. </a:t>
            </a:r>
            <a:endParaRPr lang="nl-NL" dirty="0"/>
          </a:p>
        </p:txBody>
      </p:sp>
      <p:sp>
        <p:nvSpPr>
          <p:cNvPr id="4" name="Tijdelijke aanduiding voor dianummer 3"/>
          <p:cNvSpPr>
            <a:spLocks noGrp="1"/>
          </p:cNvSpPr>
          <p:nvPr>
            <p:ph type="sldNum" sz="quarter" idx="5"/>
          </p:nvPr>
        </p:nvSpPr>
        <p:spPr/>
        <p:txBody>
          <a:bodyPr/>
          <a:lstStyle/>
          <a:p>
            <a:fld id="{B27C367B-E873-4E5F-9A28-887044CE92C6}" type="slidenum">
              <a:rPr lang="nl-NL" smtClean="0"/>
              <a:t>18</a:t>
            </a:fld>
            <a:endParaRPr lang="nl-NL"/>
          </a:p>
        </p:txBody>
      </p:sp>
    </p:spTree>
    <p:extLst>
      <p:ext uri="{BB962C8B-B14F-4D97-AF65-F5344CB8AC3E}">
        <p14:creationId xmlns:p14="http://schemas.microsoft.com/office/powerpoint/2010/main" val="3193586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schept een band en je leert er veel van. Maar het kost ook veel tijd.</a:t>
            </a:r>
          </a:p>
        </p:txBody>
      </p:sp>
      <p:sp>
        <p:nvSpPr>
          <p:cNvPr id="4" name="Tijdelijke aanduiding voor dianummer 3"/>
          <p:cNvSpPr>
            <a:spLocks noGrp="1"/>
          </p:cNvSpPr>
          <p:nvPr>
            <p:ph type="sldNum" sz="quarter" idx="5"/>
          </p:nvPr>
        </p:nvSpPr>
        <p:spPr/>
        <p:txBody>
          <a:bodyPr/>
          <a:lstStyle/>
          <a:p>
            <a:fld id="{B27C367B-E873-4E5F-9A28-887044CE92C6}" type="slidenum">
              <a:rPr lang="nl-NL" smtClean="0"/>
              <a:t>19</a:t>
            </a:fld>
            <a:endParaRPr lang="nl-NL"/>
          </a:p>
        </p:txBody>
      </p:sp>
    </p:spTree>
    <p:extLst>
      <p:ext uri="{BB962C8B-B14F-4D97-AF65-F5344CB8AC3E}">
        <p14:creationId xmlns:p14="http://schemas.microsoft.com/office/powerpoint/2010/main" val="737594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Voordeel: het is sneller dan samenwerken</a:t>
            </a:r>
          </a:p>
          <a:p>
            <a:r>
              <a:rPr lang="nl-NL" dirty="0"/>
              <a:t>Nadeel: je komt niet altijd tot de ideale oplossing; het is een compromis</a:t>
            </a:r>
          </a:p>
        </p:txBody>
      </p:sp>
      <p:sp>
        <p:nvSpPr>
          <p:cNvPr id="4" name="Tijdelijke aanduiding voor dianummer 3"/>
          <p:cNvSpPr>
            <a:spLocks noGrp="1"/>
          </p:cNvSpPr>
          <p:nvPr>
            <p:ph type="sldNum" sz="quarter" idx="5"/>
          </p:nvPr>
        </p:nvSpPr>
        <p:spPr/>
        <p:txBody>
          <a:bodyPr/>
          <a:lstStyle/>
          <a:p>
            <a:fld id="{B27C367B-E873-4E5F-9A28-887044CE92C6}" type="slidenum">
              <a:rPr lang="nl-NL" smtClean="0"/>
              <a:t>20</a:t>
            </a:fld>
            <a:endParaRPr lang="nl-NL"/>
          </a:p>
        </p:txBody>
      </p:sp>
    </p:spTree>
    <p:extLst>
      <p:ext uri="{BB962C8B-B14F-4D97-AF65-F5344CB8AC3E}">
        <p14:creationId xmlns:p14="http://schemas.microsoft.com/office/powerpoint/2010/main" val="4115469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C16555-CD8C-4E0F-B17C-58DDAB5F2F9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F7E7CC0-96B7-49E8-B778-88690755E8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5033A1F-2CD8-4EF4-A1D7-9A7175C90DA6}"/>
              </a:ext>
            </a:extLst>
          </p:cNvPr>
          <p:cNvSpPr>
            <a:spLocks noGrp="1"/>
          </p:cNvSpPr>
          <p:nvPr>
            <p:ph type="dt" sz="half" idx="10"/>
          </p:nvPr>
        </p:nvSpPr>
        <p:spPr/>
        <p:txBody>
          <a:bodyPr/>
          <a:lstStyle/>
          <a:p>
            <a:fld id="{CC3AF016-523E-4559-B98B-ACADF36923CA}" type="datetimeFigureOut">
              <a:rPr lang="nl-NL" smtClean="0"/>
              <a:t>3-3-2021</a:t>
            </a:fld>
            <a:endParaRPr lang="nl-NL"/>
          </a:p>
        </p:txBody>
      </p:sp>
      <p:sp>
        <p:nvSpPr>
          <p:cNvPr id="5" name="Tijdelijke aanduiding voor voettekst 4">
            <a:extLst>
              <a:ext uri="{FF2B5EF4-FFF2-40B4-BE49-F238E27FC236}">
                <a16:creationId xmlns:a16="http://schemas.microsoft.com/office/drawing/2014/main" id="{4FE78DAA-B787-4572-9785-A39B8E700E4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FFF7317-BE97-4FEF-BC56-1DAA3CFF41F5}"/>
              </a:ext>
            </a:extLst>
          </p:cNvPr>
          <p:cNvSpPr>
            <a:spLocks noGrp="1"/>
          </p:cNvSpPr>
          <p:nvPr>
            <p:ph type="sldNum" sz="quarter" idx="12"/>
          </p:nvPr>
        </p:nvSpPr>
        <p:spPr/>
        <p:txBody>
          <a:bodyPr/>
          <a:lstStyle/>
          <a:p>
            <a:fld id="{681A5682-F3D1-4E8F-A281-2329D9DE1BC6}" type="slidenum">
              <a:rPr lang="nl-NL" smtClean="0"/>
              <a:t>‹nr.›</a:t>
            </a:fld>
            <a:endParaRPr lang="nl-NL"/>
          </a:p>
        </p:txBody>
      </p:sp>
    </p:spTree>
    <p:extLst>
      <p:ext uri="{BB962C8B-B14F-4D97-AF65-F5344CB8AC3E}">
        <p14:creationId xmlns:p14="http://schemas.microsoft.com/office/powerpoint/2010/main" val="346749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74857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267479-C66D-47F2-9716-D25E73E95D7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71339C1-879C-431F-8E8C-7310A6DB3704}"/>
              </a:ext>
            </a:extLst>
          </p:cNvPr>
          <p:cNvSpPr>
            <a:spLocks noGrp="1"/>
          </p:cNvSpPr>
          <p:nvPr>
            <p:ph type="dt" sz="half" idx="10"/>
          </p:nvPr>
        </p:nvSpPr>
        <p:spPr/>
        <p:txBody>
          <a:bodyPr/>
          <a:lstStyle/>
          <a:p>
            <a:fld id="{2DBC9AC1-1F07-437E-9ECC-14F8E5D55DB0}" type="datetimeFigureOut">
              <a:rPr lang="nl-NL" smtClean="0"/>
              <a:t>3-3-2021</a:t>
            </a:fld>
            <a:endParaRPr lang="nl-NL"/>
          </a:p>
        </p:txBody>
      </p:sp>
      <p:sp>
        <p:nvSpPr>
          <p:cNvPr id="4" name="Tijdelijke aanduiding voor voettekst 3">
            <a:extLst>
              <a:ext uri="{FF2B5EF4-FFF2-40B4-BE49-F238E27FC236}">
                <a16:creationId xmlns:a16="http://schemas.microsoft.com/office/drawing/2014/main" id="{2034922A-1FCA-49D4-AC0D-3220EACCFBC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B1AA6BD-BD57-4DD8-9908-F142B61FD213}"/>
              </a:ext>
            </a:extLst>
          </p:cNvPr>
          <p:cNvSpPr>
            <a:spLocks noGrp="1"/>
          </p:cNvSpPr>
          <p:nvPr>
            <p:ph type="sldNum" sz="quarter" idx="12"/>
          </p:nvPr>
        </p:nvSpPr>
        <p:spPr/>
        <p:txBody>
          <a:bodyPr/>
          <a:lstStyle/>
          <a:p>
            <a:fld id="{1457B8E7-888C-4BA7-8836-213A0934474B}" type="slidenum">
              <a:rPr lang="nl-NL" smtClean="0"/>
              <a:t>‹nr.›</a:t>
            </a:fld>
            <a:endParaRPr lang="nl-NL"/>
          </a:p>
        </p:txBody>
      </p:sp>
    </p:spTree>
    <p:extLst>
      <p:ext uri="{BB962C8B-B14F-4D97-AF65-F5344CB8AC3E}">
        <p14:creationId xmlns:p14="http://schemas.microsoft.com/office/powerpoint/2010/main" val="290127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7E2C76F-3A5B-427F-A134-348AC46C8693}"/>
              </a:ext>
            </a:extLst>
          </p:cNvPr>
          <p:cNvSpPr>
            <a:spLocks noGrp="1"/>
          </p:cNvSpPr>
          <p:nvPr>
            <p:ph type="dt" sz="half" idx="10"/>
          </p:nvPr>
        </p:nvSpPr>
        <p:spPr/>
        <p:txBody>
          <a:bodyPr/>
          <a:lstStyle/>
          <a:p>
            <a:fld id="{2DBC9AC1-1F07-437E-9ECC-14F8E5D55DB0}" type="datetimeFigureOut">
              <a:rPr lang="nl-NL" smtClean="0"/>
              <a:t>3-3-2021</a:t>
            </a:fld>
            <a:endParaRPr lang="nl-NL"/>
          </a:p>
        </p:txBody>
      </p:sp>
      <p:sp>
        <p:nvSpPr>
          <p:cNvPr id="3" name="Tijdelijke aanduiding voor voettekst 2">
            <a:extLst>
              <a:ext uri="{FF2B5EF4-FFF2-40B4-BE49-F238E27FC236}">
                <a16:creationId xmlns:a16="http://schemas.microsoft.com/office/drawing/2014/main" id="{05E884D6-6E26-4081-A858-BF2B07CF52F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73A6EC4-24B7-40AB-A770-B0590B274F31}"/>
              </a:ext>
            </a:extLst>
          </p:cNvPr>
          <p:cNvSpPr>
            <a:spLocks noGrp="1"/>
          </p:cNvSpPr>
          <p:nvPr>
            <p:ph type="sldNum" sz="quarter" idx="12"/>
          </p:nvPr>
        </p:nvSpPr>
        <p:spPr/>
        <p:txBody>
          <a:bodyPr/>
          <a:lstStyle/>
          <a:p>
            <a:fld id="{1457B8E7-888C-4BA7-8836-213A0934474B}" type="slidenum">
              <a:rPr lang="nl-NL" smtClean="0"/>
              <a:t>‹nr.›</a:t>
            </a:fld>
            <a:endParaRPr lang="nl-NL"/>
          </a:p>
        </p:txBody>
      </p:sp>
    </p:spTree>
    <p:extLst>
      <p:ext uri="{BB962C8B-B14F-4D97-AF65-F5344CB8AC3E}">
        <p14:creationId xmlns:p14="http://schemas.microsoft.com/office/powerpoint/2010/main" val="72891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3-3-2021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842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3-3-2021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8494416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11" Type="http://schemas.microsoft.com/office/2007/relationships/hdphoto" Target="../media/hdphoto1.wdp"/><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357353D-C5A3-4FEE-89ED-A6F28264D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D4B94FF-04E6-43DA-9F09-130C68545C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77C8459-5A96-4782-A014-506113FC8F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AF016-523E-4559-B98B-ACADF36923CA}" type="datetimeFigureOut">
              <a:rPr lang="nl-NL" smtClean="0"/>
              <a:t>3-3-2021</a:t>
            </a:fld>
            <a:endParaRPr lang="nl-NL"/>
          </a:p>
        </p:txBody>
      </p:sp>
      <p:sp>
        <p:nvSpPr>
          <p:cNvPr id="5" name="Tijdelijke aanduiding voor voettekst 4">
            <a:extLst>
              <a:ext uri="{FF2B5EF4-FFF2-40B4-BE49-F238E27FC236}">
                <a16:creationId xmlns:a16="http://schemas.microsoft.com/office/drawing/2014/main" id="{D0EFE718-E317-4A18-8E0F-613A60511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55E8609-2466-4ED9-B2AA-BCFA852965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A5682-F3D1-4E8F-A281-2329D9DE1BC6}" type="slidenum">
              <a:rPr lang="nl-NL" smtClean="0"/>
              <a:t>‹nr.›</a:t>
            </a:fld>
            <a:endParaRPr lang="nl-NL"/>
          </a:p>
        </p:txBody>
      </p:sp>
    </p:spTree>
    <p:extLst>
      <p:ext uri="{BB962C8B-B14F-4D97-AF65-F5344CB8AC3E}">
        <p14:creationId xmlns:p14="http://schemas.microsoft.com/office/powerpoint/2010/main" val="2396434735"/>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7"/>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8"/>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7"/>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9"/>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0" cstate="print">
            <a:extLst>
              <a:ext uri="{BEBA8EAE-BF5A-486C-A8C5-ECC9F3942E4B}">
                <a14:imgProps xmlns:a14="http://schemas.microsoft.com/office/drawing/2010/main">
                  <a14:imgLayer r:embed="rId11">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995424"/>
      </p:ext>
    </p:extLst>
  </p:cSld>
  <p:clrMap bg1="lt1" tx1="dk1" bg2="lt2" tx2="dk2" accent1="accent1" accent2="accent2" accent3="accent3" accent4="accent4" accent5="accent5" accent6="accent6" hlink="hlink" folHlink="folHlink"/>
  <p:sldLayoutIdLst>
    <p:sldLayoutId id="2147483664" r:id="rId1"/>
    <p:sldLayoutId id="2147483702" r:id="rId2"/>
    <p:sldLayoutId id="2147483703" r:id="rId3"/>
    <p:sldLayoutId id="2147483704" r:id="rId4"/>
    <p:sldLayoutId id="2147483705" r:id="rId5"/>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btsg.nl/test/thomas-kilmann-conflicthanterings-test/"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hthoek 1"/>
          <p:cNvSpPr/>
          <p:nvPr/>
        </p:nvSpPr>
        <p:spPr>
          <a:xfrm>
            <a:off x="8842248" y="1481328"/>
            <a:ext cx="2926080" cy="2468880"/>
          </a:xfrm>
          <a:prstGeom prst="rect">
            <a:avLst/>
          </a:prstGeom>
        </p:spPr>
        <p:txBody>
          <a:bodyPr vert="horz" lIns="91440" tIns="45720" rIns="91440" bIns="45720" rtlCol="0" anchor="b">
            <a:normAutofit fontScale="47500" lnSpcReduction="20000"/>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nl-NL" sz="8000" b="0" i="0" u="none" strike="noStrike" kern="1200" cap="none" spc="0" normalizeH="0" baseline="0" noProof="0" dirty="0">
                <a:ln>
                  <a:noFill/>
                </a:ln>
                <a:solidFill>
                  <a:prstClr val="black"/>
                </a:solidFill>
                <a:effectLst/>
                <a:uLnTx/>
                <a:uFillTx/>
                <a:latin typeface="Calibri" panose="020F0502020204030204"/>
                <a:ea typeface="+mn-ea"/>
                <a:cs typeface="+mn-cs"/>
              </a:rPr>
              <a:t>IBS </a:t>
            </a:r>
          </a:p>
          <a:p>
            <a:pPr marL="0" marR="0" lvl="0" indent="0" algn="l" defTabSz="914400" rtl="0" eaLnBrk="1" fontAlgn="auto" latinLnBrk="0" hangingPunct="1">
              <a:lnSpc>
                <a:spcPct val="90000"/>
              </a:lnSpc>
              <a:spcBef>
                <a:spcPct val="0"/>
              </a:spcBef>
              <a:spcAft>
                <a:spcPts val="600"/>
              </a:spcAft>
              <a:buClrTx/>
              <a:buSzTx/>
              <a:buFontTx/>
              <a:buNone/>
              <a:tabLst/>
              <a:defRPr/>
            </a:pPr>
            <a:endParaRPr kumimoji="0" lang="nl-NL" sz="8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ct val="0"/>
              </a:spcBef>
              <a:spcAft>
                <a:spcPts val="600"/>
              </a:spcAft>
              <a:buClrTx/>
              <a:buSzTx/>
              <a:buFontTx/>
              <a:buNone/>
              <a:tabLst/>
              <a:defRPr/>
            </a:pPr>
            <a:r>
              <a:rPr kumimoji="0" lang="nl-NL" sz="8000" b="0" i="0" u="none" strike="noStrike" kern="1200" cap="none" spc="0" normalizeH="0" baseline="0" noProof="0" dirty="0">
                <a:ln>
                  <a:noFill/>
                </a:ln>
                <a:solidFill>
                  <a:prstClr val="black"/>
                </a:solidFill>
                <a:effectLst/>
                <a:uLnTx/>
                <a:uFillTx/>
                <a:latin typeface="Calibri" panose="020F0502020204030204"/>
                <a:ea typeface="+mn-ea"/>
                <a:cs typeface="+mn-cs"/>
              </a:rPr>
              <a:t>De community verbonden</a:t>
            </a:r>
            <a:endParaRPr kumimoji="0" lang="en-US" sz="40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17" r="1" b="1"/>
          <a:stretch/>
        </p:blipFill>
        <p:spPr bwMode="auto">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kstvak 18">
            <a:extLst>
              <a:ext uri="{FF2B5EF4-FFF2-40B4-BE49-F238E27FC236}">
                <a16:creationId xmlns:a16="http://schemas.microsoft.com/office/drawing/2014/main" id="{F4183AFF-D336-45CD-A115-681CE0ABACD1}"/>
              </a:ext>
            </a:extLst>
          </p:cNvPr>
          <p:cNvSpPr txBox="1"/>
          <p:nvPr/>
        </p:nvSpPr>
        <p:spPr>
          <a:xfrm>
            <a:off x="8842248" y="3950208"/>
            <a:ext cx="3343928" cy="369332"/>
          </a:xfrm>
          <a:prstGeom prst="rect">
            <a:avLst/>
          </a:prstGeom>
          <a:noFill/>
        </p:spPr>
        <p:txBody>
          <a:bodyPr wrap="square">
            <a:spAutoFit/>
          </a:bodyPr>
          <a:lstStyle/>
          <a:p>
            <a:r>
              <a:rPr lang="nl-NL" dirty="0"/>
              <a:t>Les van donderdag 4 maart 2021 </a:t>
            </a:r>
          </a:p>
        </p:txBody>
      </p:sp>
    </p:spTree>
    <p:extLst>
      <p:ext uri="{BB962C8B-B14F-4D97-AF65-F5344CB8AC3E}">
        <p14:creationId xmlns:p14="http://schemas.microsoft.com/office/powerpoint/2010/main" val="42403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6594" y="692044"/>
            <a:ext cx="10363200" cy="1470025"/>
          </a:xfrm>
        </p:spPr>
        <p:txBody>
          <a:bodyPr/>
          <a:lstStyle/>
          <a:p>
            <a:pPr eaLnBrk="1" hangingPunct="1"/>
            <a:r>
              <a:rPr lang="en-US" altLang="nl-NL" sz="4500" dirty="0" err="1">
                <a:latin typeface="+mn-lt"/>
              </a:rPr>
              <a:t>Conflicthantering</a:t>
            </a:r>
            <a:endParaRPr lang="nl-NL" altLang="nl-NL" sz="4500" dirty="0">
              <a:latin typeface="+mn-lt"/>
            </a:endParaRPr>
          </a:p>
        </p:txBody>
      </p:sp>
      <p:sp>
        <p:nvSpPr>
          <p:cNvPr id="4" name="Tijdelijke aanduiding voor inhoud 2">
            <a:extLst>
              <a:ext uri="{FF2B5EF4-FFF2-40B4-BE49-F238E27FC236}">
                <a16:creationId xmlns:a16="http://schemas.microsoft.com/office/drawing/2014/main" id="{D3703401-B4F8-406E-9853-CF9C2C9215B9}"/>
              </a:ext>
            </a:extLst>
          </p:cNvPr>
          <p:cNvSpPr txBox="1">
            <a:spLocks/>
          </p:cNvSpPr>
          <p:nvPr/>
        </p:nvSpPr>
        <p:spPr>
          <a:xfrm>
            <a:off x="2342508" y="2018685"/>
            <a:ext cx="8931638" cy="3499179"/>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nl-NL" sz="2400" dirty="0">
                <a:solidFill>
                  <a:schemeClr val="tx1"/>
                </a:solidFill>
                <a:latin typeface="+mn-lt"/>
              </a:rPr>
              <a:t>Door deelname aan de les:</a:t>
            </a:r>
            <a:endParaRPr lang="nl-NL" dirty="0">
              <a:latin typeface="+mn-lt"/>
            </a:endParaRPr>
          </a:p>
          <a:p>
            <a:pPr marL="342900" indent="-342900" algn="l">
              <a:buFont typeface="Courier New" pitchFamily="34" charset="0"/>
              <a:buChar char="o"/>
            </a:pPr>
            <a:r>
              <a:rPr lang="nl-NL" sz="2400" dirty="0">
                <a:solidFill>
                  <a:schemeClr val="tx1"/>
                </a:solidFill>
                <a:latin typeface="+mn-lt"/>
              </a:rPr>
              <a:t>Weet je wat er verstaan wordt onder een conflict</a:t>
            </a:r>
          </a:p>
          <a:p>
            <a:pPr marL="342900" indent="-342900" algn="l">
              <a:buFont typeface="Courier New" pitchFamily="34" charset="0"/>
              <a:buChar char="o"/>
            </a:pPr>
            <a:r>
              <a:rPr lang="nl-NL" sz="2400" dirty="0">
                <a:solidFill>
                  <a:schemeClr val="tx1"/>
                </a:solidFill>
                <a:latin typeface="+mn-lt"/>
              </a:rPr>
              <a:t>Weet je waarom conflicten kunnen ontstaan</a:t>
            </a:r>
          </a:p>
          <a:p>
            <a:pPr marL="342900" indent="-342900" algn="l">
              <a:buFont typeface="Courier New" pitchFamily="34" charset="0"/>
              <a:buChar char="o"/>
            </a:pPr>
            <a:r>
              <a:rPr lang="nl-NL" sz="2400" dirty="0">
                <a:solidFill>
                  <a:schemeClr val="tx1"/>
                </a:solidFill>
                <a:latin typeface="+mn-lt"/>
              </a:rPr>
              <a:t>Weet je wat verstaan wordt onder conflicthantering</a:t>
            </a:r>
          </a:p>
          <a:p>
            <a:pPr marL="342900" indent="-342900" algn="l">
              <a:buFont typeface="Courier New" pitchFamily="34" charset="0"/>
              <a:buChar char="o"/>
            </a:pPr>
            <a:r>
              <a:rPr lang="nl-NL" sz="2400" dirty="0">
                <a:solidFill>
                  <a:schemeClr val="tx1"/>
                </a:solidFill>
                <a:latin typeface="+mn-lt"/>
                <a:cs typeface="Arial"/>
              </a:rPr>
              <a:t>Kan je uitleggen welke stijlen van conflicthantering er zijn </a:t>
            </a:r>
            <a:endParaRPr lang="nl-NL" sz="2400" dirty="0">
              <a:solidFill>
                <a:schemeClr val="tx1"/>
              </a:solidFill>
              <a:latin typeface="+mn-lt"/>
            </a:endParaRPr>
          </a:p>
          <a:p>
            <a:pPr marL="342900" indent="-342900" algn="l">
              <a:buFont typeface="Courier New" pitchFamily="34" charset="0"/>
              <a:buChar char="o"/>
            </a:pPr>
            <a:r>
              <a:rPr lang="nl-NL" sz="2400" dirty="0">
                <a:solidFill>
                  <a:schemeClr val="tx1"/>
                </a:solidFill>
                <a:latin typeface="+mn-lt"/>
                <a:cs typeface="Arial"/>
              </a:rPr>
              <a:t>Pas je het geleerde toe in scenario's die jullie groepje uitspelen</a:t>
            </a:r>
          </a:p>
          <a:p>
            <a:pPr>
              <a:buFontTx/>
              <a:buChar char="-"/>
            </a:pPr>
            <a:endParaRPr lang="nl-NL" sz="2400" dirty="0"/>
          </a:p>
        </p:txBody>
      </p:sp>
    </p:spTree>
    <p:extLst>
      <p:ext uri="{BB962C8B-B14F-4D97-AF65-F5344CB8AC3E}">
        <p14:creationId xmlns:p14="http://schemas.microsoft.com/office/powerpoint/2010/main" val="1283306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6594" y="692044"/>
            <a:ext cx="10363200" cy="1470025"/>
          </a:xfrm>
        </p:spPr>
        <p:txBody>
          <a:bodyPr/>
          <a:lstStyle/>
          <a:p>
            <a:pPr eaLnBrk="1" hangingPunct="1"/>
            <a:r>
              <a:rPr lang="en-US" altLang="nl-NL" sz="4500" dirty="0">
                <a:latin typeface="+mn-lt"/>
              </a:rPr>
              <a:t>Wat is </a:t>
            </a:r>
            <a:r>
              <a:rPr lang="en-US" altLang="nl-NL" sz="4500" dirty="0" err="1">
                <a:latin typeface="+mn-lt"/>
              </a:rPr>
              <a:t>een</a:t>
            </a:r>
            <a:r>
              <a:rPr lang="en-US" altLang="nl-NL" sz="4500" dirty="0">
                <a:latin typeface="+mn-lt"/>
              </a:rPr>
              <a:t> conflict?</a:t>
            </a:r>
            <a:endParaRPr lang="nl-NL" altLang="nl-NL" sz="4500" dirty="0">
              <a:latin typeface="+mn-lt"/>
            </a:endParaRPr>
          </a:p>
        </p:txBody>
      </p:sp>
      <p:sp>
        <p:nvSpPr>
          <p:cNvPr id="4" name="Tijdelijke aanduiding voor inhoud 2">
            <a:extLst>
              <a:ext uri="{FF2B5EF4-FFF2-40B4-BE49-F238E27FC236}">
                <a16:creationId xmlns:a16="http://schemas.microsoft.com/office/drawing/2014/main" id="{D3703401-B4F8-406E-9853-CF9C2C9215B9}"/>
              </a:ext>
            </a:extLst>
          </p:cNvPr>
          <p:cNvSpPr txBox="1">
            <a:spLocks/>
          </p:cNvSpPr>
          <p:nvPr/>
        </p:nvSpPr>
        <p:spPr>
          <a:xfrm>
            <a:off x="2342508" y="2018685"/>
            <a:ext cx="9312638" cy="3499179"/>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nl-NL" sz="2400" dirty="0">
                <a:solidFill>
                  <a:schemeClr val="tx1"/>
                </a:solidFill>
                <a:latin typeface="+mn-lt"/>
                <a:cs typeface="Arial"/>
              </a:rPr>
              <a:t>Bij een conflict speelt er meer dan alleen een meningsverschil. De partijen met een meningsverschil luisteren niet meer naar elkaar en kunnen niet tot een oplossing komen. </a:t>
            </a:r>
            <a:endParaRPr lang="nl-NL" sz="2400" dirty="0">
              <a:solidFill>
                <a:schemeClr val="tx1"/>
              </a:solidFill>
              <a:latin typeface="+mn-lt"/>
            </a:endParaRPr>
          </a:p>
          <a:p>
            <a:pPr algn="l"/>
            <a:endParaRPr lang="nl-NL" sz="2400" dirty="0">
              <a:solidFill>
                <a:schemeClr val="tx1"/>
              </a:solidFill>
              <a:latin typeface="+mn-lt"/>
            </a:endParaRPr>
          </a:p>
          <a:p>
            <a:pPr algn="l"/>
            <a:r>
              <a:rPr lang="nl-NL" sz="2400" dirty="0">
                <a:solidFill>
                  <a:schemeClr val="tx1"/>
                </a:solidFill>
                <a:latin typeface="+mn-lt"/>
                <a:cs typeface="Arial"/>
              </a:rPr>
              <a:t>Conflict: </a:t>
            </a:r>
          </a:p>
          <a:p>
            <a:pPr algn="l"/>
            <a:r>
              <a:rPr lang="nl-NL" sz="2400" dirty="0">
                <a:solidFill>
                  <a:schemeClr val="tx1"/>
                </a:solidFill>
                <a:latin typeface="+mn-lt"/>
                <a:cs typeface="Arial"/>
              </a:rPr>
              <a:t>meningsverschil + niet naar elkaar luisteren + geen oplossing zien</a:t>
            </a:r>
            <a:endParaRPr lang="nl-NL" dirty="0">
              <a:solidFill>
                <a:schemeClr val="tx1"/>
              </a:solidFill>
              <a:latin typeface="+mn-lt"/>
            </a:endParaRPr>
          </a:p>
          <a:p>
            <a:pPr algn="l"/>
            <a:endParaRPr lang="nl-NL" sz="2400" dirty="0">
              <a:latin typeface="+mn-lt"/>
            </a:endParaRPr>
          </a:p>
        </p:txBody>
      </p:sp>
    </p:spTree>
    <p:extLst>
      <p:ext uri="{BB962C8B-B14F-4D97-AF65-F5344CB8AC3E}">
        <p14:creationId xmlns:p14="http://schemas.microsoft.com/office/powerpoint/2010/main" val="3686963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6594" y="692044"/>
            <a:ext cx="10363200" cy="1470025"/>
          </a:xfrm>
        </p:spPr>
        <p:txBody>
          <a:bodyPr/>
          <a:lstStyle/>
          <a:p>
            <a:pPr eaLnBrk="1" hangingPunct="1"/>
            <a:r>
              <a:rPr lang="en-US" altLang="nl-NL" sz="4500" dirty="0" err="1">
                <a:latin typeface="+mn-lt"/>
              </a:rPr>
              <a:t>Waarom</a:t>
            </a:r>
            <a:r>
              <a:rPr lang="en-US" altLang="nl-NL" sz="4500" dirty="0">
                <a:latin typeface="+mn-lt"/>
              </a:rPr>
              <a:t> </a:t>
            </a:r>
            <a:r>
              <a:rPr lang="en-US" altLang="nl-NL" sz="4500" dirty="0" err="1">
                <a:latin typeface="+mn-lt"/>
              </a:rPr>
              <a:t>kan</a:t>
            </a:r>
            <a:r>
              <a:rPr lang="en-US" altLang="nl-NL" sz="4500" dirty="0">
                <a:latin typeface="+mn-lt"/>
              </a:rPr>
              <a:t> </a:t>
            </a:r>
            <a:r>
              <a:rPr lang="en-US" altLang="nl-NL" sz="4500" dirty="0" err="1">
                <a:latin typeface="+mn-lt"/>
              </a:rPr>
              <a:t>een</a:t>
            </a:r>
            <a:r>
              <a:rPr lang="en-US" altLang="nl-NL" sz="4500" dirty="0">
                <a:latin typeface="+mn-lt"/>
              </a:rPr>
              <a:t> conflict </a:t>
            </a:r>
            <a:r>
              <a:rPr lang="en-US" altLang="nl-NL" sz="4500" dirty="0" err="1">
                <a:latin typeface="+mn-lt"/>
              </a:rPr>
              <a:t>ontstaan</a:t>
            </a:r>
            <a:r>
              <a:rPr lang="en-US" altLang="nl-NL" sz="4500" dirty="0">
                <a:latin typeface="+mn-lt"/>
              </a:rPr>
              <a:t>?</a:t>
            </a:r>
            <a:endParaRPr lang="nl-NL" altLang="nl-NL" sz="4500" dirty="0">
              <a:latin typeface="+mn-lt"/>
            </a:endParaRPr>
          </a:p>
        </p:txBody>
      </p:sp>
      <p:sp>
        <p:nvSpPr>
          <p:cNvPr id="4" name="Tijdelijke aanduiding voor inhoud 2">
            <a:extLst>
              <a:ext uri="{FF2B5EF4-FFF2-40B4-BE49-F238E27FC236}">
                <a16:creationId xmlns:a16="http://schemas.microsoft.com/office/drawing/2014/main" id="{D3703401-B4F8-406E-9853-CF9C2C9215B9}"/>
              </a:ext>
            </a:extLst>
          </p:cNvPr>
          <p:cNvSpPr txBox="1">
            <a:spLocks/>
          </p:cNvSpPr>
          <p:nvPr/>
        </p:nvSpPr>
        <p:spPr>
          <a:xfrm>
            <a:off x="2028825" y="1980585"/>
            <a:ext cx="9096376" cy="3499179"/>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nl-NL" sz="2400" dirty="0">
                <a:solidFill>
                  <a:schemeClr val="tx1"/>
                </a:solidFill>
                <a:latin typeface="+mn-lt"/>
                <a:cs typeface="Arial"/>
              </a:rPr>
              <a:t>Een conflict kan ontstaan als er sprake is van botsende:</a:t>
            </a:r>
          </a:p>
          <a:p>
            <a:pPr marL="914400" lvl="1" indent="-457200" algn="l">
              <a:buFont typeface="Courier New" panose="02070309020205020404" pitchFamily="49" charset="0"/>
              <a:buChar char="o"/>
            </a:pPr>
            <a:r>
              <a:rPr lang="nl-NL" sz="2400" dirty="0">
                <a:solidFill>
                  <a:schemeClr val="tx1"/>
                </a:solidFill>
              </a:rPr>
              <a:t>Belangen</a:t>
            </a:r>
            <a:endParaRPr lang="nl-NL" sz="2400" dirty="0">
              <a:solidFill>
                <a:schemeClr val="tx1"/>
              </a:solidFill>
              <a:cs typeface="Calibri"/>
            </a:endParaRPr>
          </a:p>
          <a:p>
            <a:pPr marL="914400" lvl="1" indent="-457200" algn="l">
              <a:buFont typeface="Courier New" panose="02070309020205020404" pitchFamily="49" charset="0"/>
              <a:buChar char="o"/>
            </a:pPr>
            <a:r>
              <a:rPr lang="nl-NL" sz="2400" dirty="0">
                <a:solidFill>
                  <a:schemeClr val="tx1"/>
                </a:solidFill>
              </a:rPr>
              <a:t>Waarden</a:t>
            </a:r>
            <a:endParaRPr lang="nl-NL" sz="2400" dirty="0">
              <a:solidFill>
                <a:schemeClr val="tx1"/>
              </a:solidFill>
              <a:cs typeface="Calibri"/>
            </a:endParaRPr>
          </a:p>
          <a:p>
            <a:pPr marL="914400" lvl="1" indent="-457200" algn="l">
              <a:buFont typeface="Courier New" panose="02070309020205020404" pitchFamily="49" charset="0"/>
              <a:buChar char="o"/>
            </a:pPr>
            <a:r>
              <a:rPr lang="nl-NL" sz="2400" dirty="0">
                <a:solidFill>
                  <a:schemeClr val="tx1"/>
                </a:solidFill>
              </a:rPr>
              <a:t>Persoonlijkheden</a:t>
            </a:r>
            <a:endParaRPr lang="nl-NL" sz="2400" dirty="0">
              <a:solidFill>
                <a:schemeClr val="tx1"/>
              </a:solidFill>
              <a:cs typeface="Calibri"/>
            </a:endParaRPr>
          </a:p>
          <a:p>
            <a:pPr algn="l"/>
            <a:endParaRPr lang="nl-NL" sz="2400" dirty="0">
              <a:solidFill>
                <a:schemeClr val="tx1"/>
              </a:solidFill>
              <a:latin typeface="+mn-lt"/>
            </a:endParaRPr>
          </a:p>
          <a:p>
            <a:pPr algn="l"/>
            <a:r>
              <a:rPr lang="nl-NL" sz="2400" dirty="0">
                <a:solidFill>
                  <a:schemeClr val="tx1"/>
                </a:solidFill>
                <a:latin typeface="+mn-lt"/>
                <a:cs typeface="Arial"/>
              </a:rPr>
              <a:t>Dit gaat regelmatig gepaard met hevige emoties.</a:t>
            </a:r>
          </a:p>
          <a:p>
            <a:pPr algn="l"/>
            <a:endParaRPr lang="nl-NL" sz="2400" dirty="0">
              <a:solidFill>
                <a:schemeClr val="tx1"/>
              </a:solidFill>
              <a:latin typeface="+mn-lt"/>
            </a:endParaRPr>
          </a:p>
          <a:p>
            <a:pPr algn="l"/>
            <a:endParaRPr lang="nl-NL" sz="2400" dirty="0">
              <a:solidFill>
                <a:schemeClr val="tx1"/>
              </a:solidFill>
              <a:latin typeface="+mn-lt"/>
            </a:endParaRPr>
          </a:p>
        </p:txBody>
      </p:sp>
    </p:spTree>
    <p:extLst>
      <p:ext uri="{BB962C8B-B14F-4D97-AF65-F5344CB8AC3E}">
        <p14:creationId xmlns:p14="http://schemas.microsoft.com/office/powerpoint/2010/main" val="1200767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80DD6485-C678-4D9F-81CA-BC5C45757833}"/>
              </a:ext>
            </a:extLst>
          </p:cNvPr>
          <p:cNvSpPr txBox="1">
            <a:spLocks noChangeArrowheads="1"/>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90000"/>
              </a:lnSpc>
              <a:spcAft>
                <a:spcPts val="600"/>
              </a:spcAft>
            </a:pPr>
            <a:r>
              <a:rPr lang="nl-NL" altLang="nl-NL" sz="3400" kern="1200">
                <a:latin typeface="Arial" pitchFamily="34" charset="0"/>
                <a:ea typeface="+mj-ea"/>
                <a:cs typeface="Arial" pitchFamily="34" charset="0"/>
              </a:rPr>
              <a:t>Omgaan met een conflict: </a:t>
            </a:r>
          </a:p>
          <a:p>
            <a:pPr>
              <a:lnSpc>
                <a:spcPct val="90000"/>
              </a:lnSpc>
              <a:spcAft>
                <a:spcPts val="600"/>
              </a:spcAft>
            </a:pPr>
            <a:r>
              <a:rPr lang="nl-NL" altLang="nl-NL" sz="3400" kern="1200">
                <a:latin typeface="Arial" pitchFamily="34" charset="0"/>
                <a:ea typeface="+mj-ea"/>
                <a:cs typeface="Arial" pitchFamily="34" charset="0"/>
              </a:rPr>
              <a:t>professioneel handelen! </a:t>
            </a:r>
          </a:p>
        </p:txBody>
      </p:sp>
      <p:sp>
        <p:nvSpPr>
          <p:cNvPr id="5" name="Tekstvak 4">
            <a:extLst>
              <a:ext uri="{FF2B5EF4-FFF2-40B4-BE49-F238E27FC236}">
                <a16:creationId xmlns:a16="http://schemas.microsoft.com/office/drawing/2014/main" id="{7FC6ACA5-F1AC-437C-BBA7-CB4874D37057}"/>
              </a:ext>
            </a:extLst>
          </p:cNvPr>
          <p:cNvSpPr txBox="1"/>
          <p:nvPr/>
        </p:nvSpPr>
        <p:spPr>
          <a:xfrm>
            <a:off x="680720" y="1803401"/>
            <a:ext cx="3738880" cy="4525963"/>
          </a:xfrm>
          <a:prstGeom prst="rect">
            <a:avLst/>
          </a:prstGeom>
        </p:spPr>
        <p:txBody>
          <a:bodyPr vert="horz" lIns="91440" tIns="45720" rIns="91440" bIns="45720" rtlCol="0">
            <a:normAutofit/>
          </a:bodyPr>
          <a:lstStyle/>
          <a:p>
            <a:pPr>
              <a:spcBef>
                <a:spcPct val="20000"/>
              </a:spcBef>
              <a:buFont typeface="Arial" pitchFamily="34" charset="0"/>
            </a:pPr>
            <a:r>
              <a:rPr lang="nl-NL" sz="2800" dirty="0">
                <a:latin typeface="Arial" pitchFamily="34" charset="0"/>
                <a:cs typeface="Arial" pitchFamily="34" charset="0"/>
              </a:rPr>
              <a:t>Het beste is om niet intuïtief te reageren op een conflict, maar juist professioneel. In het model van Kilmann op de volgende pagina leer je over 5 stijlen om te reageren op een conflict:</a:t>
            </a:r>
          </a:p>
        </p:txBody>
      </p:sp>
      <p:pic>
        <p:nvPicPr>
          <p:cNvPr id="7" name="Afbeelding 6">
            <a:extLst>
              <a:ext uri="{FF2B5EF4-FFF2-40B4-BE49-F238E27FC236}">
                <a16:creationId xmlns:a16="http://schemas.microsoft.com/office/drawing/2014/main" id="{67A504AC-CEA0-49A0-9D52-FB11D671803A}"/>
              </a:ext>
            </a:extLst>
          </p:cNvPr>
          <p:cNvPicPr>
            <a:picLocks noChangeAspect="1"/>
          </p:cNvPicPr>
          <p:nvPr/>
        </p:nvPicPr>
        <p:blipFill>
          <a:blip r:embed="rId2"/>
          <a:stretch>
            <a:fillRect/>
          </a:stretch>
        </p:blipFill>
        <p:spPr>
          <a:xfrm>
            <a:off x="5120640" y="2232282"/>
            <a:ext cx="6390640" cy="3590727"/>
          </a:xfrm>
          <a:prstGeom prst="rect">
            <a:avLst/>
          </a:prstGeom>
          <a:noFill/>
        </p:spPr>
      </p:pic>
    </p:spTree>
    <p:extLst>
      <p:ext uri="{BB962C8B-B14F-4D97-AF65-F5344CB8AC3E}">
        <p14:creationId xmlns:p14="http://schemas.microsoft.com/office/powerpoint/2010/main" val="4060792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Omgaan met conflicten: 5 stijlen (Kilmann, 1974)</a:t>
            </a:r>
          </a:p>
        </p:txBody>
      </p:sp>
      <p:pic>
        <p:nvPicPr>
          <p:cNvPr id="3074" name="Picture 2" descr="Afbeeldingsresultaat voor stijlen confli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3604" y="1058075"/>
            <a:ext cx="7293496" cy="546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051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806094" y="148688"/>
            <a:ext cx="10363200" cy="1470025"/>
          </a:xfrm>
        </p:spPr>
        <p:txBody>
          <a:bodyPr/>
          <a:lstStyle/>
          <a:p>
            <a:pPr eaLnBrk="1" hangingPunct="1"/>
            <a:r>
              <a:rPr lang="en-US" altLang="nl-NL" sz="4500" dirty="0"/>
              <a:t>Hoe </a:t>
            </a:r>
            <a:r>
              <a:rPr lang="en-US" altLang="nl-NL" sz="4500" dirty="0" err="1"/>
              <a:t>ga</a:t>
            </a:r>
            <a:r>
              <a:rPr lang="en-US" altLang="nl-NL" sz="4500" dirty="0"/>
              <a:t> </a:t>
            </a:r>
            <a:r>
              <a:rPr lang="en-US" altLang="nl-NL" sz="4500" dirty="0" err="1"/>
              <a:t>je</a:t>
            </a:r>
            <a:r>
              <a:rPr lang="en-US" altLang="nl-NL" sz="4500" dirty="0"/>
              <a:t> met </a:t>
            </a:r>
            <a:r>
              <a:rPr lang="en-US" altLang="nl-NL" sz="4500" dirty="0" err="1"/>
              <a:t>een</a:t>
            </a:r>
            <a:r>
              <a:rPr lang="en-US" altLang="nl-NL" sz="4500" dirty="0"/>
              <a:t> conflict om?</a:t>
            </a:r>
            <a:endParaRPr lang="nl-NL" altLang="nl-NL" sz="4500" dirty="0"/>
          </a:p>
        </p:txBody>
      </p:sp>
      <p:sp>
        <p:nvSpPr>
          <p:cNvPr id="4" name="Tijdelijke aanduiding voor inhoud 2">
            <a:extLst>
              <a:ext uri="{FF2B5EF4-FFF2-40B4-BE49-F238E27FC236}">
                <a16:creationId xmlns:a16="http://schemas.microsoft.com/office/drawing/2014/main" id="{D3703401-B4F8-406E-9853-CF9C2C9215B9}"/>
              </a:ext>
            </a:extLst>
          </p:cNvPr>
          <p:cNvSpPr txBox="1">
            <a:spLocks/>
          </p:cNvSpPr>
          <p:nvPr/>
        </p:nvSpPr>
        <p:spPr>
          <a:xfrm>
            <a:off x="2342508" y="2018685"/>
            <a:ext cx="8931638" cy="3499179"/>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nl-NL" sz="2400" dirty="0"/>
          </a:p>
        </p:txBody>
      </p:sp>
      <p:sp>
        <p:nvSpPr>
          <p:cNvPr id="5" name="Tijdelijke aanduiding voor inhoud 2">
            <a:extLst>
              <a:ext uri="{FF2B5EF4-FFF2-40B4-BE49-F238E27FC236}">
                <a16:creationId xmlns:a16="http://schemas.microsoft.com/office/drawing/2014/main" id="{DEC41D64-2F1F-1946-A1EF-50A9F53AF7DD}"/>
              </a:ext>
            </a:extLst>
          </p:cNvPr>
          <p:cNvSpPr txBox="1">
            <a:spLocks/>
          </p:cNvSpPr>
          <p:nvPr/>
        </p:nvSpPr>
        <p:spPr>
          <a:xfrm>
            <a:off x="2494908" y="2171085"/>
            <a:ext cx="8931638" cy="3499179"/>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nl-NL" sz="2400" dirty="0"/>
          </a:p>
        </p:txBody>
      </p:sp>
      <p:graphicFrame>
        <p:nvGraphicFramePr>
          <p:cNvPr id="2" name="Tabel 1">
            <a:extLst>
              <a:ext uri="{FF2B5EF4-FFF2-40B4-BE49-F238E27FC236}">
                <a16:creationId xmlns:a16="http://schemas.microsoft.com/office/drawing/2014/main" id="{9ABC3ADF-815D-2748-9F8E-671442063D95}"/>
              </a:ext>
            </a:extLst>
          </p:cNvPr>
          <p:cNvGraphicFramePr>
            <a:graphicFrameLocks noGrp="1"/>
          </p:cNvGraphicFramePr>
          <p:nvPr>
            <p:extLst>
              <p:ext uri="{D42A27DB-BD31-4B8C-83A1-F6EECF244321}">
                <p14:modId xmlns:p14="http://schemas.microsoft.com/office/powerpoint/2010/main" val="4211182077"/>
              </p:ext>
            </p:extLst>
          </p:nvPr>
        </p:nvGraphicFramePr>
        <p:xfrm>
          <a:off x="2190108" y="2530310"/>
          <a:ext cx="8127999" cy="32918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46266890"/>
                    </a:ext>
                  </a:extLst>
                </a:gridCol>
                <a:gridCol w="2709333">
                  <a:extLst>
                    <a:ext uri="{9D8B030D-6E8A-4147-A177-3AD203B41FA5}">
                      <a16:colId xmlns:a16="http://schemas.microsoft.com/office/drawing/2014/main" val="3465632635"/>
                    </a:ext>
                  </a:extLst>
                </a:gridCol>
                <a:gridCol w="2709333">
                  <a:extLst>
                    <a:ext uri="{9D8B030D-6E8A-4147-A177-3AD203B41FA5}">
                      <a16:colId xmlns:a16="http://schemas.microsoft.com/office/drawing/2014/main" val="703189346"/>
                    </a:ext>
                  </a:extLst>
                </a:gridCol>
              </a:tblGrid>
              <a:tr h="370840">
                <a:tc>
                  <a:txBody>
                    <a:bodyPr/>
                    <a:lstStyle/>
                    <a:p>
                      <a:r>
                        <a:rPr lang="nl-NL" dirty="0"/>
                        <a:t>                    Belang van de                                              </a:t>
                      </a:r>
                    </a:p>
                    <a:p>
                      <a:r>
                        <a:rPr lang="nl-NL" dirty="0"/>
                        <a:t>                               kwestie</a:t>
                      </a:r>
                    </a:p>
                    <a:p>
                      <a:endParaRPr lang="nl-NL" dirty="0"/>
                    </a:p>
                    <a:p>
                      <a:r>
                        <a:rPr lang="nl-NL" dirty="0"/>
                        <a:t>Belang van de relatie</a:t>
                      </a:r>
                    </a:p>
                  </a:txBody>
                  <a:tcPr>
                    <a:solidFill>
                      <a:srgbClr val="0070C0"/>
                    </a:solidFill>
                  </a:tcPr>
                </a:tc>
                <a:tc>
                  <a:txBody>
                    <a:bodyPr/>
                    <a:lstStyle/>
                    <a:p>
                      <a:pPr algn="ctr"/>
                      <a:endParaRPr lang="nl-NL" dirty="0"/>
                    </a:p>
                    <a:p>
                      <a:pPr algn="ctr"/>
                      <a:r>
                        <a:rPr lang="nl-NL" dirty="0"/>
                        <a:t>Laag</a:t>
                      </a:r>
                    </a:p>
                  </a:txBody>
                  <a:tcPr>
                    <a:solidFill>
                      <a:srgbClr val="0070C0"/>
                    </a:solidFill>
                  </a:tcPr>
                </a:tc>
                <a:tc>
                  <a:txBody>
                    <a:bodyPr/>
                    <a:lstStyle/>
                    <a:p>
                      <a:pPr algn="ctr"/>
                      <a:endParaRPr lang="nl-NL" dirty="0"/>
                    </a:p>
                    <a:p>
                      <a:pPr algn="ctr"/>
                      <a:r>
                        <a:rPr lang="nl-NL" dirty="0"/>
                        <a:t>Hoog</a:t>
                      </a:r>
                    </a:p>
                  </a:txBody>
                  <a:tcPr>
                    <a:solidFill>
                      <a:srgbClr val="0070C0"/>
                    </a:solidFill>
                  </a:tcPr>
                </a:tc>
                <a:extLst>
                  <a:ext uri="{0D108BD9-81ED-4DB2-BD59-A6C34878D82A}">
                    <a16:rowId xmlns:a16="http://schemas.microsoft.com/office/drawing/2014/main" val="2138338203"/>
                  </a:ext>
                </a:extLst>
              </a:tr>
              <a:tr h="370840">
                <a:tc>
                  <a:txBody>
                    <a:bodyPr/>
                    <a:lstStyle/>
                    <a:p>
                      <a:pPr algn="ctr"/>
                      <a:endParaRPr lang="nl-NL" b="1" dirty="0">
                        <a:solidFill>
                          <a:schemeClr val="bg1"/>
                        </a:solidFill>
                      </a:endParaRPr>
                    </a:p>
                    <a:p>
                      <a:pPr algn="ctr"/>
                      <a:r>
                        <a:rPr lang="nl-NL" b="1" dirty="0">
                          <a:solidFill>
                            <a:schemeClr val="bg1"/>
                          </a:solidFill>
                        </a:rPr>
                        <a:t>Laag</a:t>
                      </a:r>
                    </a:p>
                    <a:p>
                      <a:pPr algn="ctr"/>
                      <a:endParaRPr lang="nl-NL" b="1" dirty="0">
                        <a:solidFill>
                          <a:schemeClr val="bg1"/>
                        </a:solidFill>
                      </a:endParaRPr>
                    </a:p>
                  </a:txBody>
                  <a:tcPr>
                    <a:solidFill>
                      <a:srgbClr val="0070C0"/>
                    </a:solidFill>
                  </a:tcPr>
                </a:tc>
                <a:tc>
                  <a:txBody>
                    <a:bodyPr/>
                    <a:lstStyle/>
                    <a:p>
                      <a:endParaRPr lang="nl-NL" dirty="0"/>
                    </a:p>
                    <a:p>
                      <a:r>
                        <a:rPr lang="nl-NL" dirty="0"/>
                        <a:t>Vermijden</a:t>
                      </a:r>
                    </a:p>
                    <a:p>
                      <a:endParaRPr lang="nl-NL" dirty="0"/>
                    </a:p>
                  </a:txBody>
                  <a:tcPr>
                    <a:solidFill>
                      <a:schemeClr val="accent5">
                        <a:lumMod val="20000"/>
                        <a:lumOff val="80000"/>
                      </a:schemeClr>
                    </a:solidFill>
                  </a:tcPr>
                </a:tc>
                <a:tc>
                  <a:txBody>
                    <a:bodyPr/>
                    <a:lstStyle/>
                    <a:p>
                      <a:endParaRPr lang="nl-NL" dirty="0"/>
                    </a:p>
                    <a:p>
                      <a:r>
                        <a:rPr lang="nl-NL" dirty="0"/>
                        <a:t>Vechten (doordrukken)</a:t>
                      </a:r>
                    </a:p>
                    <a:p>
                      <a:endParaRPr lang="nl-NL" dirty="0"/>
                    </a:p>
                  </a:txBody>
                  <a:tcPr>
                    <a:solidFill>
                      <a:schemeClr val="accent5">
                        <a:lumMod val="20000"/>
                        <a:lumOff val="80000"/>
                      </a:schemeClr>
                    </a:solidFill>
                  </a:tcPr>
                </a:tc>
                <a:extLst>
                  <a:ext uri="{0D108BD9-81ED-4DB2-BD59-A6C34878D82A}">
                    <a16:rowId xmlns:a16="http://schemas.microsoft.com/office/drawing/2014/main" val="14779291"/>
                  </a:ext>
                </a:extLst>
              </a:tr>
              <a:tr h="370840">
                <a:tc>
                  <a:txBody>
                    <a:bodyPr/>
                    <a:lstStyle/>
                    <a:p>
                      <a:pPr algn="ctr"/>
                      <a:endParaRPr lang="nl-NL" b="1" dirty="0">
                        <a:solidFill>
                          <a:schemeClr val="bg1"/>
                        </a:solidFill>
                      </a:endParaRPr>
                    </a:p>
                    <a:p>
                      <a:pPr algn="ctr"/>
                      <a:r>
                        <a:rPr lang="nl-NL" b="1" dirty="0">
                          <a:solidFill>
                            <a:schemeClr val="bg1"/>
                          </a:solidFill>
                        </a:rPr>
                        <a:t>Hoog</a:t>
                      </a:r>
                    </a:p>
                  </a:txBody>
                  <a:tcPr>
                    <a:solidFill>
                      <a:srgbClr val="0070C0"/>
                    </a:solidFill>
                  </a:tcPr>
                </a:tc>
                <a:tc>
                  <a:txBody>
                    <a:bodyPr/>
                    <a:lstStyle/>
                    <a:p>
                      <a:endParaRPr lang="nl-NL" dirty="0"/>
                    </a:p>
                    <a:p>
                      <a:r>
                        <a:rPr lang="nl-NL" dirty="0"/>
                        <a:t>Aanpassen (toegeven)</a:t>
                      </a:r>
                    </a:p>
                  </a:txBody>
                  <a:tcPr>
                    <a:solidFill>
                      <a:schemeClr val="accent5">
                        <a:lumMod val="20000"/>
                        <a:lumOff val="80000"/>
                      </a:schemeClr>
                    </a:solidFill>
                  </a:tcPr>
                </a:tc>
                <a:tc>
                  <a:txBody>
                    <a:bodyPr/>
                    <a:lstStyle/>
                    <a:p>
                      <a:r>
                        <a:rPr lang="nl-NL" dirty="0"/>
                        <a:t>Samenwerken </a:t>
                      </a:r>
                    </a:p>
                    <a:p>
                      <a:r>
                        <a:rPr lang="nl-NL" dirty="0"/>
                        <a:t>of </a:t>
                      </a:r>
                    </a:p>
                    <a:p>
                      <a:r>
                        <a:rPr lang="nl-NL" dirty="0"/>
                        <a:t>Onderhandelen (compromis sluiten)</a:t>
                      </a:r>
                    </a:p>
                  </a:txBody>
                  <a:tcPr>
                    <a:solidFill>
                      <a:schemeClr val="accent5">
                        <a:lumMod val="20000"/>
                        <a:lumOff val="80000"/>
                      </a:schemeClr>
                    </a:solidFill>
                  </a:tcPr>
                </a:tc>
                <a:extLst>
                  <a:ext uri="{0D108BD9-81ED-4DB2-BD59-A6C34878D82A}">
                    <a16:rowId xmlns:a16="http://schemas.microsoft.com/office/drawing/2014/main" val="1884307460"/>
                  </a:ext>
                </a:extLst>
              </a:tr>
            </a:tbl>
          </a:graphicData>
        </a:graphic>
      </p:graphicFrame>
      <p:cxnSp>
        <p:nvCxnSpPr>
          <p:cNvPr id="6" name="Rechte verbindingslijn 5">
            <a:extLst>
              <a:ext uri="{FF2B5EF4-FFF2-40B4-BE49-F238E27FC236}">
                <a16:creationId xmlns:a16="http://schemas.microsoft.com/office/drawing/2014/main" id="{D2570F77-CFAD-9A47-BCAC-7F607C47317C}"/>
              </a:ext>
            </a:extLst>
          </p:cNvPr>
          <p:cNvCxnSpPr/>
          <p:nvPr/>
        </p:nvCxnSpPr>
        <p:spPr>
          <a:xfrm>
            <a:off x="3490763" y="3248395"/>
            <a:ext cx="2669059" cy="113682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35A8E9E-211B-4D76-A74F-6CB9FA917FA3}"/>
              </a:ext>
            </a:extLst>
          </p:cNvPr>
          <p:cNvSpPr txBox="1">
            <a:spLocks/>
          </p:cNvSpPr>
          <p:nvPr/>
        </p:nvSpPr>
        <p:spPr>
          <a:xfrm>
            <a:off x="854639" y="1259488"/>
            <a:ext cx="10702061" cy="1023250"/>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400" dirty="0">
                <a:latin typeface="Arial"/>
                <a:cs typeface="Arial"/>
              </a:rPr>
              <a:t>Hoewel in de visualisatie van het model de indruk kan ontstaan dat de ene stijl beter is dan de andere, ligt de keuze voor juiste stijl aan de situatie.</a:t>
            </a:r>
            <a:endParaRPr lang="nl-NL" sz="2400" dirty="0"/>
          </a:p>
        </p:txBody>
      </p:sp>
    </p:spTree>
    <p:extLst>
      <p:ext uri="{BB962C8B-B14F-4D97-AF65-F5344CB8AC3E}">
        <p14:creationId xmlns:p14="http://schemas.microsoft.com/office/powerpoint/2010/main" val="1971742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nchor="ctr">
            <a:normAutofit/>
          </a:bodyPr>
          <a:lstStyle/>
          <a:p>
            <a:r>
              <a:rPr lang="nl-NL" dirty="0"/>
              <a:t>Aanpassen (toegeven)</a:t>
            </a:r>
          </a:p>
        </p:txBody>
      </p:sp>
      <p:sp>
        <p:nvSpPr>
          <p:cNvPr id="3" name="Tijdelijke aanduiding voor inhoud 2"/>
          <p:cNvSpPr>
            <a:spLocks noGrp="1"/>
          </p:cNvSpPr>
          <p:nvPr>
            <p:ph sz="half" idx="1"/>
          </p:nvPr>
        </p:nvSpPr>
        <p:spPr>
          <a:xfrm>
            <a:off x="609600" y="1284288"/>
            <a:ext cx="4647347" cy="2503359"/>
          </a:xfrm>
          <a:prstGeom prst="rect">
            <a:avLst/>
          </a:prstGeom>
        </p:spPr>
        <p:txBody>
          <a:bodyPr>
            <a:normAutofit/>
          </a:bodyPr>
          <a:lstStyle/>
          <a:p>
            <a:pPr marL="0" indent="0">
              <a:buNone/>
            </a:pPr>
            <a:r>
              <a:rPr lang="nl-NL" dirty="0"/>
              <a:t>‘</a:t>
            </a:r>
            <a:r>
              <a:rPr lang="nl-NL" sz="2400" dirty="0"/>
              <a:t>’It </a:t>
            </a:r>
            <a:r>
              <a:rPr lang="nl-NL" sz="2400" dirty="0" err="1"/>
              <a:t>would</a:t>
            </a:r>
            <a:r>
              <a:rPr lang="nl-NL" sz="2400" dirty="0"/>
              <a:t> </a:t>
            </a:r>
            <a:r>
              <a:rPr lang="nl-NL" sz="2400" dirty="0" err="1"/>
              <a:t>be</a:t>
            </a:r>
            <a:r>
              <a:rPr lang="nl-NL" sz="2400" dirty="0"/>
              <a:t> </a:t>
            </a:r>
            <a:r>
              <a:rPr lang="nl-NL" sz="2400" dirty="0" err="1"/>
              <a:t>my</a:t>
            </a:r>
            <a:r>
              <a:rPr lang="nl-NL" sz="2400" dirty="0"/>
              <a:t> </a:t>
            </a:r>
            <a:r>
              <a:rPr lang="nl-NL" sz="2400" dirty="0" err="1"/>
              <a:t>pleasure</a:t>
            </a:r>
            <a:r>
              <a:rPr lang="nl-NL" sz="2400" dirty="0"/>
              <a:t>’’</a:t>
            </a:r>
          </a:p>
          <a:p>
            <a:r>
              <a:rPr lang="nl-NL" sz="2400" dirty="0"/>
              <a:t>Focus op de relatie</a:t>
            </a:r>
          </a:p>
          <a:p>
            <a:r>
              <a:rPr lang="nl-NL" sz="2400" dirty="0"/>
              <a:t>Niet op de doelen</a:t>
            </a:r>
          </a:p>
          <a:p>
            <a:r>
              <a:rPr lang="nl-NL" sz="2400" dirty="0"/>
              <a:t>Soms functioneel – je bouwt er krediet mee op.</a:t>
            </a:r>
          </a:p>
        </p:txBody>
      </p:sp>
      <p:pic>
        <p:nvPicPr>
          <p:cNvPr id="5" name="Afbeelding 4">
            <a:extLst>
              <a:ext uri="{FF2B5EF4-FFF2-40B4-BE49-F238E27FC236}">
                <a16:creationId xmlns:a16="http://schemas.microsoft.com/office/drawing/2014/main" id="{9840B3ED-9B92-B54E-B678-99A6D2325E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7074" y="1234212"/>
            <a:ext cx="6054714" cy="2500860"/>
          </a:xfrm>
          <a:prstGeom prst="rect">
            <a:avLst/>
          </a:prstGeom>
        </p:spPr>
      </p:pic>
      <p:sp>
        <p:nvSpPr>
          <p:cNvPr id="7" name="Tijdelijke aanduiding voor inhoud 2">
            <a:extLst>
              <a:ext uri="{FF2B5EF4-FFF2-40B4-BE49-F238E27FC236}">
                <a16:creationId xmlns:a16="http://schemas.microsoft.com/office/drawing/2014/main" id="{35425F30-1CD4-5340-A5C5-50917C104C7B}"/>
              </a:ext>
            </a:extLst>
          </p:cNvPr>
          <p:cNvSpPr txBox="1">
            <a:spLocks/>
          </p:cNvSpPr>
          <p:nvPr/>
        </p:nvSpPr>
        <p:spPr>
          <a:xfrm>
            <a:off x="471077" y="4016271"/>
            <a:ext cx="10972800" cy="2494698"/>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000" dirty="0">
                <a:latin typeface="Arial"/>
                <a:cs typeface="Arial"/>
              </a:rPr>
              <a:t>Aanpassen is verstandig als je beseft dat je ongelijk hebt of bij iemand die je nog niet zo goed kent (bijvoorbeeld als je net een nieuwe baan hebt).</a:t>
            </a:r>
          </a:p>
          <a:p>
            <a:pPr marL="0" indent="0">
              <a:buNone/>
            </a:pPr>
            <a:r>
              <a:rPr lang="nl-NL" sz="2000" i="1" dirty="0">
                <a:latin typeface="Arial"/>
                <a:cs typeface="Arial"/>
              </a:rPr>
              <a:t>Bijv. In je nieuwe baan vertel je je baas je goede idee waarmee hij volgens jou veel geld bespaart. Hij zegt, zonder goed te luisteren, “zo werkt het niet, maar daar kom je later wel achter”. Je zegt “Je hebt gelijk, ik moet nog veel leren. Misschien kom ik er later nog eens op terug”. Wat zijn de vóór- en nadelen hiervan?</a:t>
            </a:r>
          </a:p>
        </p:txBody>
      </p:sp>
    </p:spTree>
    <p:extLst>
      <p:ext uri="{BB962C8B-B14F-4D97-AF65-F5344CB8AC3E}">
        <p14:creationId xmlns:p14="http://schemas.microsoft.com/office/powerpoint/2010/main" val="14198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nchor="ctr">
            <a:normAutofit/>
          </a:bodyPr>
          <a:lstStyle/>
          <a:p>
            <a:r>
              <a:rPr lang="nl-NL" dirty="0"/>
              <a:t>Vermijden</a:t>
            </a:r>
          </a:p>
        </p:txBody>
      </p:sp>
      <p:sp>
        <p:nvSpPr>
          <p:cNvPr id="3" name="Tijdelijke aanduiding voor inhoud 2"/>
          <p:cNvSpPr>
            <a:spLocks noGrp="1"/>
          </p:cNvSpPr>
          <p:nvPr>
            <p:ph sz="half" idx="1"/>
          </p:nvPr>
        </p:nvSpPr>
        <p:spPr>
          <a:xfrm>
            <a:off x="609601" y="1429218"/>
            <a:ext cx="5384800" cy="2548433"/>
          </a:xfrm>
          <a:prstGeom prst="rect">
            <a:avLst/>
          </a:prstGeom>
        </p:spPr>
        <p:txBody>
          <a:bodyPr>
            <a:normAutofit lnSpcReduction="10000"/>
          </a:bodyPr>
          <a:lstStyle/>
          <a:p>
            <a:r>
              <a:rPr lang="nl-NL" sz="2400" dirty="0"/>
              <a:t>‘’I </a:t>
            </a:r>
            <a:r>
              <a:rPr lang="nl-NL" sz="2400" dirty="0" err="1"/>
              <a:t>will</a:t>
            </a:r>
            <a:r>
              <a:rPr lang="nl-NL" sz="2400" dirty="0"/>
              <a:t> </a:t>
            </a:r>
            <a:r>
              <a:rPr lang="nl-NL" sz="2400" dirty="0" err="1"/>
              <a:t>think</a:t>
            </a:r>
            <a:r>
              <a:rPr lang="nl-NL" sz="2400" dirty="0"/>
              <a:t> </a:t>
            </a:r>
            <a:r>
              <a:rPr lang="nl-NL" sz="2400" dirty="0" err="1"/>
              <a:t>about</a:t>
            </a:r>
            <a:r>
              <a:rPr lang="nl-NL" sz="2400" dirty="0"/>
              <a:t> </a:t>
            </a:r>
            <a:r>
              <a:rPr lang="nl-NL" sz="2400" dirty="0" err="1"/>
              <a:t>it</a:t>
            </a:r>
            <a:r>
              <a:rPr lang="nl-NL" sz="2400" dirty="0"/>
              <a:t> </a:t>
            </a:r>
            <a:r>
              <a:rPr lang="nl-NL" sz="2400" dirty="0" err="1"/>
              <a:t>tomorrow</a:t>
            </a:r>
            <a:r>
              <a:rPr lang="nl-NL" sz="2400" dirty="0"/>
              <a:t>’’</a:t>
            </a:r>
          </a:p>
          <a:p>
            <a:r>
              <a:rPr lang="nl-NL" sz="2400" dirty="0"/>
              <a:t>Uit de weg gaan van…</a:t>
            </a:r>
          </a:p>
          <a:p>
            <a:r>
              <a:rPr lang="nl-NL" sz="2400" dirty="0"/>
              <a:t>Kent eigen doelen niet</a:t>
            </a:r>
          </a:p>
          <a:p>
            <a:r>
              <a:rPr lang="nl-NL" sz="2400" dirty="0"/>
              <a:t>Je steekt er geen energie in</a:t>
            </a:r>
          </a:p>
          <a:p>
            <a:r>
              <a:rPr lang="nl-NL" sz="2400" dirty="0"/>
              <a:t>Niet verstandig als je later weer met de ander te maken hebt</a:t>
            </a:r>
          </a:p>
        </p:txBody>
      </p:sp>
      <p:pic>
        <p:nvPicPr>
          <p:cNvPr id="6" name="Afbeelding 5">
            <a:extLst>
              <a:ext uri="{FF2B5EF4-FFF2-40B4-BE49-F238E27FC236}">
                <a16:creationId xmlns:a16="http://schemas.microsoft.com/office/drawing/2014/main" id="{F4A84364-FF63-8545-B3DF-DCB51AA2A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4401" y="1266616"/>
            <a:ext cx="6068724" cy="2548433"/>
          </a:xfrm>
          <a:prstGeom prst="rect">
            <a:avLst/>
          </a:prstGeom>
        </p:spPr>
      </p:pic>
      <p:sp>
        <p:nvSpPr>
          <p:cNvPr id="7" name="Tijdelijke aanduiding voor inhoud 2">
            <a:extLst>
              <a:ext uri="{FF2B5EF4-FFF2-40B4-BE49-F238E27FC236}">
                <a16:creationId xmlns:a16="http://schemas.microsoft.com/office/drawing/2014/main" id="{CC72B0B3-F9F8-BE41-A929-490EDB075256}"/>
              </a:ext>
            </a:extLst>
          </p:cNvPr>
          <p:cNvSpPr txBox="1">
            <a:spLocks/>
          </p:cNvSpPr>
          <p:nvPr/>
        </p:nvSpPr>
        <p:spPr>
          <a:xfrm>
            <a:off x="744969" y="4202867"/>
            <a:ext cx="10702061" cy="2098373"/>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400" dirty="0">
                <a:latin typeface="Arial"/>
                <a:cs typeface="Arial"/>
              </a:rPr>
              <a:t>Vermijden is verstandig als je zowel de kwestie als de relatie niet belangrijk vindt. </a:t>
            </a:r>
            <a:endParaRPr lang="nl-NL" sz="2400" dirty="0"/>
          </a:p>
          <a:p>
            <a:pPr marL="0" indent="0">
              <a:buNone/>
            </a:pPr>
            <a:r>
              <a:rPr lang="nl-NL" sz="2400" i="1" dirty="0">
                <a:latin typeface="Arial"/>
                <a:cs typeface="Arial"/>
              </a:rPr>
              <a:t>Bijv. Op straat roept iemand je na omdat je een stukje met je fiets over het trottoir reed. Je haalt je schouders op en fietst door. </a:t>
            </a:r>
            <a:endParaRPr lang="nl-NL" sz="2400" i="1" dirty="0"/>
          </a:p>
          <a:p>
            <a:pPr marL="0" indent="0">
              <a:buNone/>
            </a:pPr>
            <a:endParaRPr lang="nl-NL" sz="2000" i="1" dirty="0"/>
          </a:p>
        </p:txBody>
      </p:sp>
    </p:spTree>
    <p:extLst>
      <p:ext uri="{BB962C8B-B14F-4D97-AF65-F5344CB8AC3E}">
        <p14:creationId xmlns:p14="http://schemas.microsoft.com/office/powerpoint/2010/main" val="245433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nchor="ctr">
            <a:normAutofit/>
          </a:bodyPr>
          <a:lstStyle/>
          <a:p>
            <a:r>
              <a:rPr lang="nl-NL" dirty="0"/>
              <a:t>Doordrukken</a:t>
            </a:r>
          </a:p>
        </p:txBody>
      </p:sp>
      <p:sp>
        <p:nvSpPr>
          <p:cNvPr id="3" name="Tijdelijke aanduiding voor inhoud 2"/>
          <p:cNvSpPr>
            <a:spLocks noGrp="1"/>
          </p:cNvSpPr>
          <p:nvPr>
            <p:ph sz="half" idx="1"/>
          </p:nvPr>
        </p:nvSpPr>
        <p:spPr>
          <a:xfrm>
            <a:off x="609600" y="1417638"/>
            <a:ext cx="5266543" cy="2207720"/>
          </a:xfrm>
          <a:prstGeom prst="rect">
            <a:avLst/>
          </a:prstGeom>
        </p:spPr>
        <p:txBody>
          <a:bodyPr>
            <a:normAutofit fontScale="92500" lnSpcReduction="10000"/>
          </a:bodyPr>
          <a:lstStyle/>
          <a:p>
            <a:r>
              <a:rPr lang="nl-NL" dirty="0"/>
              <a:t>‘’My way or </a:t>
            </a:r>
            <a:r>
              <a:rPr lang="nl-NL" dirty="0" err="1"/>
              <a:t>the</a:t>
            </a:r>
            <a:r>
              <a:rPr lang="nl-NL" dirty="0"/>
              <a:t> highway’’</a:t>
            </a:r>
          </a:p>
          <a:p>
            <a:r>
              <a:rPr lang="nl-NL" dirty="0"/>
              <a:t>Samenwerking of welbevinden is niet belangrijk</a:t>
            </a:r>
          </a:p>
          <a:p>
            <a:r>
              <a:rPr lang="nl-NL" dirty="0"/>
              <a:t>Taakgericht</a:t>
            </a:r>
          </a:p>
          <a:p>
            <a:r>
              <a:rPr lang="nl-NL" dirty="0"/>
              <a:t>Win-verlies situatie</a:t>
            </a:r>
          </a:p>
        </p:txBody>
      </p:sp>
      <p:pic>
        <p:nvPicPr>
          <p:cNvPr id="5" name="Afbeelding 4">
            <a:extLst>
              <a:ext uri="{FF2B5EF4-FFF2-40B4-BE49-F238E27FC236}">
                <a16:creationId xmlns:a16="http://schemas.microsoft.com/office/drawing/2014/main" id="{7095DEC4-E8DC-B74A-A67D-830D80DFD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6143" y="846138"/>
            <a:ext cx="6069871" cy="2491611"/>
          </a:xfrm>
          <a:prstGeom prst="rect">
            <a:avLst/>
          </a:prstGeom>
        </p:spPr>
      </p:pic>
      <p:sp>
        <p:nvSpPr>
          <p:cNvPr id="7" name="Tijdelijke aanduiding voor inhoud 2">
            <a:extLst>
              <a:ext uri="{FF2B5EF4-FFF2-40B4-BE49-F238E27FC236}">
                <a16:creationId xmlns:a16="http://schemas.microsoft.com/office/drawing/2014/main" id="{B099C935-D631-3948-A426-6855A2D85E8D}"/>
              </a:ext>
            </a:extLst>
          </p:cNvPr>
          <p:cNvSpPr txBox="1">
            <a:spLocks/>
          </p:cNvSpPr>
          <p:nvPr/>
        </p:nvSpPr>
        <p:spPr>
          <a:xfrm>
            <a:off x="609600" y="3857119"/>
            <a:ext cx="11239500" cy="182247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000" dirty="0"/>
              <a:t>Doordrukken/vechten kan soms nodig zijn in een noodsituatie of om op te komen voor je rechten of bij onderwerpen die van groot belang zijn of om te voorkomen dat mensen misbruik van je maken.</a:t>
            </a:r>
          </a:p>
          <a:p>
            <a:pPr marL="0" indent="0">
              <a:buNone/>
            </a:pPr>
            <a:r>
              <a:rPr lang="nl-NL" sz="2000" i="1" dirty="0"/>
              <a:t>Bijv. Je bent gekozen als de beste kandidaat voor een baan maar tijdens het arbeidsvoorwaardengesprek blijkt dat het geboden salaris veel lager is dan je wilt accepteren. Je houdt voet bij stuk. Wat zijn de vóór- en nadelen hiervan?</a:t>
            </a:r>
          </a:p>
          <a:p>
            <a:pPr marL="0" indent="0">
              <a:buNone/>
            </a:pPr>
            <a:endParaRPr lang="nl-NL" sz="2000" i="1" dirty="0"/>
          </a:p>
        </p:txBody>
      </p:sp>
    </p:spTree>
    <p:extLst>
      <p:ext uri="{BB962C8B-B14F-4D97-AF65-F5344CB8AC3E}">
        <p14:creationId xmlns:p14="http://schemas.microsoft.com/office/powerpoint/2010/main" val="1258519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nchor="ctr">
            <a:normAutofit/>
          </a:bodyPr>
          <a:lstStyle/>
          <a:p>
            <a:r>
              <a:rPr lang="nl-NL" dirty="0"/>
              <a:t>Samenwerken</a:t>
            </a:r>
          </a:p>
        </p:txBody>
      </p:sp>
      <p:sp>
        <p:nvSpPr>
          <p:cNvPr id="3" name="Tijdelijke aanduiding voor inhoud 2"/>
          <p:cNvSpPr>
            <a:spLocks noGrp="1"/>
          </p:cNvSpPr>
          <p:nvPr>
            <p:ph sz="half" idx="1"/>
          </p:nvPr>
        </p:nvSpPr>
        <p:spPr>
          <a:xfrm>
            <a:off x="850294" y="1387476"/>
            <a:ext cx="4713087" cy="2517587"/>
          </a:xfrm>
          <a:prstGeom prst="rect">
            <a:avLst/>
          </a:prstGeom>
        </p:spPr>
        <p:txBody>
          <a:bodyPr>
            <a:normAutofit/>
          </a:bodyPr>
          <a:lstStyle/>
          <a:p>
            <a:r>
              <a:rPr lang="nl-NL" sz="2400" dirty="0"/>
              <a:t>‘’</a:t>
            </a:r>
            <a:r>
              <a:rPr lang="nl-NL" sz="2400" dirty="0" err="1"/>
              <a:t>Two</a:t>
            </a:r>
            <a:r>
              <a:rPr lang="nl-NL" sz="2400" dirty="0"/>
              <a:t> </a:t>
            </a:r>
            <a:r>
              <a:rPr lang="nl-NL" sz="2400" dirty="0" err="1"/>
              <a:t>heads</a:t>
            </a:r>
            <a:r>
              <a:rPr lang="nl-NL" sz="2400" dirty="0"/>
              <a:t> are </a:t>
            </a:r>
            <a:r>
              <a:rPr lang="nl-NL" sz="2400" dirty="0" err="1"/>
              <a:t>better</a:t>
            </a:r>
            <a:r>
              <a:rPr lang="nl-NL" sz="2400" dirty="0"/>
              <a:t> </a:t>
            </a:r>
            <a:r>
              <a:rPr lang="nl-NL" sz="2400" dirty="0" err="1"/>
              <a:t>than</a:t>
            </a:r>
            <a:r>
              <a:rPr lang="nl-NL" sz="2400" dirty="0"/>
              <a:t> </a:t>
            </a:r>
            <a:r>
              <a:rPr lang="nl-NL" sz="2400" dirty="0" err="1"/>
              <a:t>one</a:t>
            </a:r>
            <a:r>
              <a:rPr lang="nl-NL" sz="2400" dirty="0"/>
              <a:t>’’</a:t>
            </a:r>
          </a:p>
          <a:p>
            <a:r>
              <a:rPr lang="nl-NL" sz="2400" dirty="0"/>
              <a:t>Relatie goed houden</a:t>
            </a:r>
          </a:p>
          <a:p>
            <a:r>
              <a:rPr lang="nl-NL" sz="2400" dirty="0"/>
              <a:t>Doelen realiseren</a:t>
            </a:r>
          </a:p>
          <a:p>
            <a:r>
              <a:rPr lang="nl-NL" sz="2400" dirty="0"/>
              <a:t>Balans tussen belangen</a:t>
            </a:r>
          </a:p>
          <a:p>
            <a:endParaRPr lang="nl-NL" dirty="0"/>
          </a:p>
        </p:txBody>
      </p:sp>
      <p:pic>
        <p:nvPicPr>
          <p:cNvPr id="5" name="Afbeelding 4">
            <a:extLst>
              <a:ext uri="{FF2B5EF4-FFF2-40B4-BE49-F238E27FC236}">
                <a16:creationId xmlns:a16="http://schemas.microsoft.com/office/drawing/2014/main" id="{5A40E010-97D3-184C-8CB0-5514FB6102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3978" y="846138"/>
            <a:ext cx="6016052" cy="2517587"/>
          </a:xfrm>
          <a:prstGeom prst="rect">
            <a:avLst/>
          </a:prstGeom>
        </p:spPr>
      </p:pic>
      <p:sp>
        <p:nvSpPr>
          <p:cNvPr id="7" name="Tijdelijke aanduiding voor inhoud 2">
            <a:extLst>
              <a:ext uri="{FF2B5EF4-FFF2-40B4-BE49-F238E27FC236}">
                <a16:creationId xmlns:a16="http://schemas.microsoft.com/office/drawing/2014/main" id="{4ED68B6F-B1CD-7F4E-AC66-38D6D23DEEA5}"/>
              </a:ext>
            </a:extLst>
          </p:cNvPr>
          <p:cNvSpPr txBox="1">
            <a:spLocks/>
          </p:cNvSpPr>
          <p:nvPr/>
        </p:nvSpPr>
        <p:spPr>
          <a:xfrm>
            <a:off x="744969" y="3494276"/>
            <a:ext cx="11113656" cy="26683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000" dirty="0"/>
              <a:t>Bij samenwerken laten beide partijen de eigen belangen los en gaan op zoek naar het gezamenlijk belang. Beide partijen moeten hiervoor open staan. </a:t>
            </a:r>
          </a:p>
          <a:p>
            <a:pPr marL="0" indent="0">
              <a:buNone/>
            </a:pPr>
            <a:r>
              <a:rPr lang="nl-NL" sz="2000" i="1" dirty="0"/>
              <a:t>Bijv. Je irriteert je aan het gedrag van een medestudent. Zij is te dominant en daarom vind je het groepswerk niet meer leuk. Je vertelt haar hierover en zij vertelt waarom ze iedereen zo op de huid zit. Ze staat open voor feedback en jullie spreken af om elkaar te voorzien van feedback en te zoeken naar oplossingen.</a:t>
            </a:r>
          </a:p>
          <a:p>
            <a:pPr marL="0" indent="0">
              <a:buNone/>
            </a:pPr>
            <a:r>
              <a:rPr lang="nl-NL" sz="2000" i="1" dirty="0"/>
              <a:t>Wat zijn de vóór- en nadelen hiervan?</a:t>
            </a:r>
          </a:p>
          <a:p>
            <a:pPr marL="0" indent="0">
              <a:buNone/>
            </a:pPr>
            <a:endParaRPr lang="nl-NL" sz="2000" i="1" dirty="0"/>
          </a:p>
        </p:txBody>
      </p:sp>
    </p:spTree>
    <p:extLst>
      <p:ext uri="{BB962C8B-B14F-4D97-AF65-F5344CB8AC3E}">
        <p14:creationId xmlns:p14="http://schemas.microsoft.com/office/powerpoint/2010/main" val="1093915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chemeClr val="accent6"/>
                </a:solidFill>
              </a:rPr>
              <a:t>Programma van vandaag </a:t>
            </a: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3278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a:solidFill>
                            <a:schemeClr val="bg1">
                              <a:lumMod val="85000"/>
                            </a:schemeClr>
                          </a:solidFill>
                          <a:latin typeface="+mn-lt"/>
                          <a:ea typeface="+mn-ea"/>
                          <a:cs typeface="+mn-cs"/>
                        </a:rPr>
                        <a:t>Week 1</a:t>
                      </a:r>
                    </a:p>
                  </a:txBody>
                  <a:tcPr anchor="ctr"/>
                </a:tc>
                <a:tc>
                  <a:txBody>
                    <a:bodyPr/>
                    <a:lstStyle/>
                    <a:p>
                      <a:pPr algn="ctr"/>
                      <a:r>
                        <a:rPr lang="nl-NL" sz="1200" b="1" kern="1200">
                          <a:solidFill>
                            <a:schemeClr val="bg1">
                              <a:lumMod val="85000"/>
                            </a:schemeClr>
                          </a:solidFill>
                          <a:latin typeface="+mn-lt"/>
                          <a:ea typeface="+mn-ea"/>
                          <a:cs typeface="+mn-cs"/>
                        </a:rPr>
                        <a:t>Week 2</a:t>
                      </a:r>
                    </a:p>
                  </a:txBody>
                  <a:tcPr anchor="ctr"/>
                </a:tc>
                <a:tc>
                  <a:txBody>
                    <a:bodyPr/>
                    <a:lstStyle/>
                    <a:p>
                      <a:pPr algn="ctr"/>
                      <a:r>
                        <a:rPr lang="nl-NL" sz="1200" b="1" kern="120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2"/>
                          </a:solidFill>
                          <a:latin typeface="+mn-lt"/>
                          <a:ea typeface="+mn-ea"/>
                          <a:cs typeface="+mn-cs"/>
                        </a:rPr>
                        <a:t>Week 3</a:t>
                      </a:r>
                    </a:p>
                  </a:txBody>
                  <a:tcPr anchor="ctr"/>
                </a:tc>
                <a:tc>
                  <a:txBody>
                    <a:bodyPr/>
                    <a:lstStyle/>
                    <a:p>
                      <a:pPr algn="ctr"/>
                      <a:r>
                        <a:rPr lang="nl-NL" sz="1200" b="1" kern="1200" dirty="0">
                          <a:solidFill>
                            <a:schemeClr val="tx1"/>
                          </a:solidFill>
                          <a:latin typeface="+mn-lt"/>
                          <a:ea typeface="+mn-ea"/>
                          <a:cs typeface="+mn-cs"/>
                        </a:rPr>
                        <a:t>Week 4</a:t>
                      </a:r>
                    </a:p>
                  </a:txBody>
                  <a:tcPr anchor="ctr"/>
                </a:tc>
                <a:tc>
                  <a:txBody>
                    <a:bodyPr/>
                    <a:lstStyle/>
                    <a:p>
                      <a:pPr algn="ctr"/>
                      <a:r>
                        <a:rPr lang="nl-NL" sz="1200">
                          <a:solidFill>
                            <a:schemeClr val="bg1">
                              <a:lumMod val="85000"/>
                            </a:schemeClr>
                          </a:solidFill>
                        </a:rPr>
                        <a:t>Week 5</a:t>
                      </a: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b="1" kern="1200">
                          <a:solidFill>
                            <a:schemeClr val="bg2"/>
                          </a:solidFill>
                          <a:latin typeface="+mn-lt"/>
                          <a:ea typeface="+mn-ea"/>
                          <a:cs typeface="+mn-cs"/>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sp>
        <p:nvSpPr>
          <p:cNvPr id="2" name="Tekstvak 1">
            <a:extLst>
              <a:ext uri="{FF2B5EF4-FFF2-40B4-BE49-F238E27FC236}">
                <a16:creationId xmlns:a16="http://schemas.microsoft.com/office/drawing/2014/main" id="{86ADCD1A-BD9A-4CE7-B537-1BE20AAD81B4}"/>
              </a:ext>
            </a:extLst>
          </p:cNvPr>
          <p:cNvSpPr txBox="1"/>
          <p:nvPr/>
        </p:nvSpPr>
        <p:spPr>
          <a:xfrm>
            <a:off x="1038225" y="1690688"/>
            <a:ext cx="7829550" cy="2554545"/>
          </a:xfrm>
          <a:prstGeom prst="rect">
            <a:avLst/>
          </a:prstGeom>
          <a:noFill/>
        </p:spPr>
        <p:txBody>
          <a:bodyPr wrap="square" rtlCol="0">
            <a:spAutoFit/>
          </a:bodyPr>
          <a:lstStyle/>
          <a:p>
            <a:r>
              <a:rPr lang="nl-NL" sz="2000" dirty="0"/>
              <a:t>Welke theorieën en modellen zijn er al behandeld! </a:t>
            </a:r>
          </a:p>
          <a:p>
            <a:endParaRPr lang="nl-NL" sz="2000" dirty="0"/>
          </a:p>
          <a:p>
            <a:r>
              <a:rPr lang="nl-NL" sz="2000" dirty="0"/>
              <a:t>Werving: de 6B’s van Arcon </a:t>
            </a:r>
          </a:p>
          <a:p>
            <a:endParaRPr lang="nl-NL" sz="2000" dirty="0"/>
          </a:p>
          <a:p>
            <a:r>
              <a:rPr lang="nl-NL" sz="2000" dirty="0"/>
              <a:t>Belangen en conflicten; Kilmann </a:t>
            </a:r>
          </a:p>
          <a:p>
            <a:endParaRPr lang="nl-NL" sz="2000" dirty="0"/>
          </a:p>
          <a:p>
            <a:r>
              <a:rPr lang="nl-NL" sz="2000" dirty="0"/>
              <a:t>Afronden! </a:t>
            </a:r>
          </a:p>
          <a:p>
            <a:endParaRPr lang="nl-NL" sz="2000" dirty="0"/>
          </a:p>
        </p:txBody>
      </p:sp>
    </p:spTree>
    <p:extLst>
      <p:ext uri="{BB962C8B-B14F-4D97-AF65-F5344CB8AC3E}">
        <p14:creationId xmlns:p14="http://schemas.microsoft.com/office/powerpoint/2010/main" val="2703153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38466" y="274638"/>
            <a:ext cx="9243934" cy="1143000"/>
          </a:xfrm>
          <a:prstGeom prst="rect">
            <a:avLst/>
          </a:prstGeom>
        </p:spPr>
        <p:txBody>
          <a:bodyPr anchor="ctr">
            <a:normAutofit/>
          </a:bodyPr>
          <a:lstStyle/>
          <a:p>
            <a:r>
              <a:rPr lang="nl-NL" dirty="0"/>
              <a:t>Onderhandelen (compromis sluiten)</a:t>
            </a:r>
          </a:p>
        </p:txBody>
      </p:sp>
      <p:sp>
        <p:nvSpPr>
          <p:cNvPr id="3" name="Tijdelijke aanduiding voor inhoud 2"/>
          <p:cNvSpPr>
            <a:spLocks noGrp="1"/>
          </p:cNvSpPr>
          <p:nvPr>
            <p:ph sz="half" idx="1"/>
          </p:nvPr>
        </p:nvSpPr>
        <p:spPr>
          <a:xfrm>
            <a:off x="1308243" y="1417638"/>
            <a:ext cx="4492950" cy="1581481"/>
          </a:xfrm>
          <a:prstGeom prst="rect">
            <a:avLst/>
          </a:prstGeom>
        </p:spPr>
        <p:txBody>
          <a:bodyPr>
            <a:normAutofit/>
          </a:bodyPr>
          <a:lstStyle/>
          <a:p>
            <a:r>
              <a:rPr lang="nl-NL" dirty="0"/>
              <a:t>‘’</a:t>
            </a:r>
            <a:r>
              <a:rPr lang="nl-NL" dirty="0" err="1"/>
              <a:t>Let’s</a:t>
            </a:r>
            <a:r>
              <a:rPr lang="nl-NL" dirty="0"/>
              <a:t> make a deal’’</a:t>
            </a:r>
          </a:p>
          <a:p>
            <a:r>
              <a:rPr lang="nl-NL" dirty="0"/>
              <a:t>Water bij de wijn doen</a:t>
            </a:r>
          </a:p>
          <a:p>
            <a:r>
              <a:rPr lang="nl-NL" dirty="0"/>
              <a:t>Haalbare oplossing</a:t>
            </a:r>
          </a:p>
          <a:p>
            <a:pPr marL="0" indent="0">
              <a:buNone/>
            </a:pPr>
            <a:endParaRPr lang="nl-NL" dirty="0"/>
          </a:p>
        </p:txBody>
      </p:sp>
      <p:pic>
        <p:nvPicPr>
          <p:cNvPr id="5" name="Afbeelding 4">
            <a:extLst>
              <a:ext uri="{FF2B5EF4-FFF2-40B4-BE49-F238E27FC236}">
                <a16:creationId xmlns:a16="http://schemas.microsoft.com/office/drawing/2014/main" id="{EBF9DEAA-3AEF-D941-9BDB-95ED77DDC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3978" y="1160463"/>
            <a:ext cx="6016052" cy="2517587"/>
          </a:xfrm>
          <a:prstGeom prst="rect">
            <a:avLst/>
          </a:prstGeom>
        </p:spPr>
      </p:pic>
      <p:sp>
        <p:nvSpPr>
          <p:cNvPr id="6" name="Tijdelijke aanduiding voor inhoud 2">
            <a:extLst>
              <a:ext uri="{FF2B5EF4-FFF2-40B4-BE49-F238E27FC236}">
                <a16:creationId xmlns:a16="http://schemas.microsoft.com/office/drawing/2014/main" id="{EE5A7448-D1FE-3F49-BC79-F211AB0B5A6A}"/>
              </a:ext>
            </a:extLst>
          </p:cNvPr>
          <p:cNvSpPr txBox="1">
            <a:spLocks/>
          </p:cNvSpPr>
          <p:nvPr/>
        </p:nvSpPr>
        <p:spPr>
          <a:xfrm>
            <a:off x="1031269" y="3940479"/>
            <a:ext cx="10798781" cy="1822477"/>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nl-NL" sz="2000" dirty="0"/>
              <a:t>Bij onderhandelen deel je het verschil samen. Beide partijen doen concessies om tot een voor beiden acceptabele oplossing te komen. </a:t>
            </a:r>
          </a:p>
          <a:p>
            <a:pPr marL="0" indent="0">
              <a:buNone/>
            </a:pPr>
            <a:r>
              <a:rPr lang="nl-NL" sz="2000" i="1" dirty="0">
                <a:latin typeface="Arial"/>
                <a:cs typeface="Arial"/>
              </a:rPr>
              <a:t>Bijv. Een medestudent levert stukken te laat op, maar heeft ook meer werk toebedeeld gekregen. Jij zit ook al aan je taks maar hebt minder werk in dit project. Jullie spreken af dat jij iets meer werk op je neemt en dat de medestudent zijn stukken op tijd oplevert. Wat zijn de vóór- en nadelen hiervan?</a:t>
            </a:r>
          </a:p>
          <a:p>
            <a:pPr marL="0" indent="0">
              <a:buNone/>
            </a:pPr>
            <a:endParaRPr lang="nl-NL" sz="2000" i="1" dirty="0"/>
          </a:p>
        </p:txBody>
      </p:sp>
    </p:spTree>
    <p:extLst>
      <p:ext uri="{BB962C8B-B14F-4D97-AF65-F5344CB8AC3E}">
        <p14:creationId xmlns:p14="http://schemas.microsoft.com/office/powerpoint/2010/main" val="573756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55EF1A9-927E-4490-96E3-F149F1A67AC6}"/>
              </a:ext>
            </a:extLst>
          </p:cNvPr>
          <p:cNvSpPr txBox="1"/>
          <p:nvPr/>
        </p:nvSpPr>
        <p:spPr>
          <a:xfrm>
            <a:off x="456301" y="179249"/>
            <a:ext cx="11011163" cy="66787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800" b="1" dirty="0">
                <a:solidFill>
                  <a:schemeClr val="accent6"/>
                </a:solidFill>
                <a:ea typeface="+mn-lt"/>
                <a:cs typeface="+mn-lt"/>
              </a:rPr>
              <a:t>Conflicthantering tijdens de bijeenkomst:</a:t>
            </a:r>
            <a:endParaRPr lang="nl-NL" sz="2800" b="1" dirty="0">
              <a:solidFill>
                <a:schemeClr val="accent6"/>
              </a:solidFill>
            </a:endParaRPr>
          </a:p>
          <a:p>
            <a:endParaRPr lang="nl-NL" sz="2400" b="1" dirty="0">
              <a:ea typeface="+mn-lt"/>
              <a:cs typeface="+mn-lt"/>
            </a:endParaRPr>
          </a:p>
          <a:p>
            <a:r>
              <a:rPr lang="nl-NL" sz="2400" b="1" dirty="0">
                <a:ea typeface="+mn-lt"/>
                <a:cs typeface="+mn-lt"/>
              </a:rPr>
              <a:t>Scenario 1: </a:t>
            </a:r>
            <a:r>
              <a:rPr lang="nl-NL" sz="2400" dirty="0">
                <a:ea typeface="+mn-lt"/>
                <a:cs typeface="+mn-lt"/>
              </a:rPr>
              <a:t>Je opdrachtgever komt niet opdagen en de communityleden zijn enorm teleurgesteld en zitten direct in de weerstand. Hoe gaan jullie daarmee om?</a:t>
            </a:r>
            <a:endParaRPr lang="nl-NL" sz="2400" dirty="0">
              <a:cs typeface="Calibri"/>
            </a:endParaRPr>
          </a:p>
          <a:p>
            <a:endParaRPr lang="nl-NL" sz="2400" dirty="0">
              <a:ea typeface="+mn-lt"/>
              <a:cs typeface="+mn-lt"/>
            </a:endParaRPr>
          </a:p>
          <a:p>
            <a:r>
              <a:rPr lang="nl-NL" sz="2400" b="1" dirty="0">
                <a:ea typeface="+mn-lt"/>
                <a:cs typeface="+mn-lt"/>
              </a:rPr>
              <a:t>Scenario 2: </a:t>
            </a:r>
            <a:r>
              <a:rPr lang="nl-NL" sz="2400" dirty="0">
                <a:ea typeface="+mn-lt"/>
                <a:cs typeface="+mn-lt"/>
              </a:rPr>
              <a:t>Halverwege de sessie zijn twee mensen het inhoudelijk niet eens met de plannen van de community, zij willen iets anders dan de rest. Hoe gaan jullie daarmee om?</a:t>
            </a:r>
            <a:endParaRPr lang="nl-NL" sz="2400" dirty="0">
              <a:cs typeface="Calibri"/>
            </a:endParaRPr>
          </a:p>
          <a:p>
            <a:endParaRPr lang="nl-NL" sz="2400" dirty="0">
              <a:ea typeface="+mn-lt"/>
              <a:cs typeface="+mn-lt"/>
            </a:endParaRPr>
          </a:p>
          <a:p>
            <a:r>
              <a:rPr lang="nl-NL" sz="2400" b="1" dirty="0">
                <a:ea typeface="+mn-lt"/>
                <a:cs typeface="+mn-lt"/>
              </a:rPr>
              <a:t>Scenario 3:</a:t>
            </a:r>
            <a:r>
              <a:rPr lang="nl-NL" sz="2400" dirty="0">
                <a:ea typeface="+mn-lt"/>
                <a:cs typeface="+mn-lt"/>
              </a:rPr>
              <a:t> Aan het einde van de bijeenkomst maakt een deelnemer het heel duidelijk dat hij het niet eens is met het voorstel. Hij ziet het nut van de community niet meer in. Hij is heel sfeerbepalend en wil de andere communityleden ook beïnvloeden. Hoe gaan jullie daarmee om?</a:t>
            </a:r>
          </a:p>
          <a:p>
            <a:endParaRPr lang="nl-NL" sz="2400" dirty="0">
              <a:ea typeface="+mn-lt"/>
              <a:cs typeface="+mn-lt"/>
            </a:endParaRPr>
          </a:p>
          <a:p>
            <a:r>
              <a:rPr lang="nl-NL" sz="2400" b="1" dirty="0">
                <a:ea typeface="+mn-lt"/>
                <a:cs typeface="+mn-lt"/>
              </a:rPr>
              <a:t>Scenario 4:</a:t>
            </a:r>
            <a:r>
              <a:rPr lang="nl-NL" sz="2400" dirty="0">
                <a:ea typeface="+mn-lt"/>
                <a:cs typeface="+mn-lt"/>
              </a:rPr>
              <a:t> Verzin zelf een conflict dat zich zou kunnen voordoen tijdens de bijeenkomst. Schrijf het conflict in 4 zinnen op. </a:t>
            </a:r>
          </a:p>
          <a:p>
            <a:endParaRPr lang="nl-NL" sz="2000" dirty="0">
              <a:ea typeface="+mn-lt"/>
              <a:cs typeface="+mn-lt"/>
            </a:endParaRPr>
          </a:p>
          <a:p>
            <a:endParaRPr lang="nl-NL" sz="2000" dirty="0">
              <a:cs typeface="Calibri"/>
            </a:endParaRPr>
          </a:p>
        </p:txBody>
      </p:sp>
    </p:spTree>
    <p:extLst>
      <p:ext uri="{BB962C8B-B14F-4D97-AF65-F5344CB8AC3E}">
        <p14:creationId xmlns:p14="http://schemas.microsoft.com/office/powerpoint/2010/main" val="2771510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55EF1A9-927E-4490-96E3-F149F1A67AC6}"/>
              </a:ext>
            </a:extLst>
          </p:cNvPr>
          <p:cNvSpPr txBox="1"/>
          <p:nvPr/>
        </p:nvSpPr>
        <p:spPr>
          <a:xfrm>
            <a:off x="687442" y="705835"/>
            <a:ext cx="10166130"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400" b="1" dirty="0">
                <a:ea typeface="+mn-lt"/>
                <a:cs typeface="+mn-lt"/>
              </a:rPr>
              <a:t>Conflicthantering tijdens de bijeenkomst: </a:t>
            </a:r>
          </a:p>
          <a:p>
            <a:r>
              <a:rPr lang="nl-NL" sz="2400" b="1" dirty="0">
                <a:ea typeface="+mn-lt"/>
                <a:cs typeface="+mn-lt"/>
              </a:rPr>
              <a:t>OPDRACHT</a:t>
            </a:r>
            <a:endParaRPr lang="nl-NL" sz="2400" b="1" dirty="0"/>
          </a:p>
          <a:p>
            <a:endParaRPr lang="nl-NL" b="1" dirty="0">
              <a:ea typeface="+mn-lt"/>
              <a:cs typeface="+mn-lt"/>
            </a:endParaRPr>
          </a:p>
          <a:p>
            <a:endParaRPr lang="nl-NL" dirty="0">
              <a:ea typeface="+mn-lt"/>
              <a:cs typeface="+mn-lt"/>
            </a:endParaRPr>
          </a:p>
          <a:p>
            <a:r>
              <a:rPr lang="nl-NL" sz="2400" dirty="0">
                <a:ea typeface="+mn-lt"/>
                <a:cs typeface="+mn-lt"/>
              </a:rPr>
              <a:t>Speel twee scenario's uit in filmpjes. </a:t>
            </a:r>
          </a:p>
          <a:p>
            <a:r>
              <a:rPr lang="nl-NL" sz="2400" dirty="0">
                <a:cs typeface="Calibri"/>
              </a:rPr>
              <a:t>1. Speel eerst je intuïtieve reactie uit van één scenario. </a:t>
            </a:r>
          </a:p>
          <a:p>
            <a:r>
              <a:rPr lang="nl-NL" sz="2400" dirty="0">
                <a:cs typeface="Calibri"/>
              </a:rPr>
              <a:t>2. Speel hetzelfde scenario nog een keer en volg nu het model:</a:t>
            </a:r>
          </a:p>
          <a:p>
            <a:pPr marL="285750" indent="-285750">
              <a:buFont typeface="Arial"/>
              <a:buChar char="•"/>
            </a:pPr>
            <a:r>
              <a:rPr lang="nl-NL" sz="2400" dirty="0">
                <a:ea typeface="+mn-lt"/>
                <a:cs typeface="+mn-lt"/>
              </a:rPr>
              <a:t>Hoe is het belang van de kwestie?</a:t>
            </a:r>
          </a:p>
          <a:p>
            <a:pPr marL="285750" indent="-285750">
              <a:buFont typeface="Arial"/>
              <a:buChar char="•"/>
            </a:pPr>
            <a:r>
              <a:rPr lang="nl-NL" sz="2400" dirty="0">
                <a:ea typeface="+mn-lt"/>
                <a:cs typeface="+mn-lt"/>
              </a:rPr>
              <a:t>Hoe is het belang van de relatie?</a:t>
            </a:r>
          </a:p>
          <a:p>
            <a:pPr marL="800100" lvl="1" indent="-342900">
              <a:buFont typeface="Wingdings"/>
              <a:buChar char="Ø"/>
            </a:pPr>
            <a:r>
              <a:rPr lang="nl-NL" sz="2400" dirty="0">
                <a:ea typeface="+mn-lt"/>
                <a:cs typeface="+mn-lt"/>
              </a:rPr>
              <a:t>Kies de stijl die bij de situatie past</a:t>
            </a:r>
          </a:p>
          <a:p>
            <a:r>
              <a:rPr lang="nl-NL" sz="2400" dirty="0">
                <a:ea typeface="+mn-lt"/>
                <a:cs typeface="+mn-lt"/>
              </a:rPr>
              <a:t>3. Speel nog een scenario waarin je het model volgt.</a:t>
            </a:r>
          </a:p>
          <a:p>
            <a:endParaRPr lang="nl-NL" sz="2400" dirty="0">
              <a:ea typeface="+mn-lt"/>
              <a:cs typeface="+mn-lt"/>
            </a:endParaRPr>
          </a:p>
          <a:p>
            <a:r>
              <a:rPr lang="nl-NL" sz="2400" dirty="0">
                <a:ea typeface="+mn-lt"/>
                <a:cs typeface="+mn-lt"/>
              </a:rPr>
              <a:t>Plaats per groepje 3 filmpjes in jullie kanaal. </a:t>
            </a:r>
          </a:p>
          <a:p>
            <a:r>
              <a:rPr lang="nl-NL" sz="2400" dirty="0">
                <a:ea typeface="+mn-lt"/>
                <a:cs typeface="+mn-lt"/>
              </a:rPr>
              <a:t>Zorg dat iedereen in minstens één filmpje een rol speelt.</a:t>
            </a:r>
            <a:endParaRPr lang="nl-NL" sz="2400" dirty="0">
              <a:cs typeface="Calibri"/>
            </a:endParaRPr>
          </a:p>
        </p:txBody>
      </p:sp>
    </p:spTree>
    <p:extLst>
      <p:ext uri="{BB962C8B-B14F-4D97-AF65-F5344CB8AC3E}">
        <p14:creationId xmlns:p14="http://schemas.microsoft.com/office/powerpoint/2010/main" val="2811080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55EF1A9-927E-4490-96E3-F149F1A67AC6}"/>
              </a:ext>
            </a:extLst>
          </p:cNvPr>
          <p:cNvSpPr txBox="1"/>
          <p:nvPr/>
        </p:nvSpPr>
        <p:spPr>
          <a:xfrm>
            <a:off x="850351" y="1019109"/>
            <a:ext cx="10246273" cy="48197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400" b="1" dirty="0">
                <a:solidFill>
                  <a:schemeClr val="accent6"/>
                </a:solidFill>
                <a:ea typeface="+mn-lt"/>
                <a:cs typeface="+mn-lt"/>
              </a:rPr>
              <a:t>Afronding:</a:t>
            </a:r>
            <a:endParaRPr lang="nl-NL" sz="2400" b="1" dirty="0">
              <a:solidFill>
                <a:schemeClr val="accent6"/>
              </a:solidFill>
            </a:endParaRPr>
          </a:p>
          <a:p>
            <a:endParaRPr lang="nl-NL" sz="2400" b="1" dirty="0">
              <a:ea typeface="+mn-lt"/>
              <a:cs typeface="+mn-lt"/>
            </a:endParaRPr>
          </a:p>
          <a:p>
            <a:r>
              <a:rPr lang="nl-NL" sz="2400" b="1" dirty="0">
                <a:ea typeface="+mn-lt"/>
                <a:cs typeface="+mn-lt"/>
              </a:rPr>
              <a:t>Poll: </a:t>
            </a:r>
            <a:endParaRPr lang="nl-NL" sz="2400" dirty="0">
              <a:ea typeface="+mn-lt"/>
              <a:cs typeface="+mn-lt"/>
            </a:endParaRPr>
          </a:p>
          <a:p>
            <a:r>
              <a:rPr lang="nl-NL" sz="2400" b="1" dirty="0">
                <a:ea typeface="+mn-lt"/>
                <a:cs typeface="+mn-lt"/>
              </a:rPr>
              <a:t>Welke stijl is jouw natuurlijke stijl?</a:t>
            </a:r>
            <a:endParaRPr lang="nl-NL" sz="2400" dirty="0">
              <a:ea typeface="+mn-lt"/>
              <a:cs typeface="+mn-lt"/>
            </a:endParaRPr>
          </a:p>
          <a:p>
            <a:r>
              <a:rPr lang="nl-NL" sz="2400" b="1" dirty="0">
                <a:ea typeface="+mn-lt"/>
                <a:cs typeface="+mn-lt"/>
              </a:rPr>
              <a:t>Aan welke stijl heb jij een bloedhekel?</a:t>
            </a:r>
            <a:endParaRPr lang="nl-NL" sz="2400" dirty="0">
              <a:ea typeface="+mn-lt"/>
              <a:cs typeface="+mn-lt"/>
            </a:endParaRPr>
          </a:p>
          <a:p>
            <a:endParaRPr lang="nl-NL" sz="2400" b="1" dirty="0">
              <a:cs typeface="Calibri"/>
            </a:endParaRPr>
          </a:p>
          <a:p>
            <a:r>
              <a:rPr lang="nl-NL" sz="2400" b="1" dirty="0">
                <a:cs typeface="Calibri"/>
              </a:rPr>
              <a:t>Test je eigen stijl:</a:t>
            </a:r>
          </a:p>
          <a:p>
            <a:pPr>
              <a:spcBef>
                <a:spcPct val="20000"/>
              </a:spcBef>
            </a:pPr>
            <a:r>
              <a:rPr lang="nl-NL" sz="2400" dirty="0">
                <a:ea typeface="+mn-lt"/>
                <a:cs typeface="+mn-lt"/>
              </a:rPr>
              <a:t>Vul de zelftest in van Kilmann en ontdek je voorkeurs-stijl:</a:t>
            </a:r>
            <a:endParaRPr lang="en-US" sz="2400" dirty="0">
              <a:ea typeface="+mn-lt"/>
              <a:cs typeface="+mn-lt"/>
            </a:endParaRPr>
          </a:p>
          <a:p>
            <a:pPr>
              <a:spcBef>
                <a:spcPct val="20000"/>
              </a:spcBef>
            </a:pPr>
            <a:r>
              <a:rPr lang="nl-NL" sz="2400" dirty="0">
                <a:ea typeface="+mn-lt"/>
                <a:cs typeface="+mn-lt"/>
                <a:hlinkClick r:id="rId2"/>
              </a:rPr>
              <a:t>https://btsg.nl/test/thomas-kilmann-conflicthanterings-test/</a:t>
            </a:r>
            <a:endParaRPr lang="nl-NL" sz="2400" dirty="0">
              <a:ea typeface="+mn-lt"/>
              <a:cs typeface="+mn-lt"/>
            </a:endParaRPr>
          </a:p>
          <a:p>
            <a:pPr>
              <a:spcBef>
                <a:spcPct val="20000"/>
              </a:spcBef>
            </a:pPr>
            <a:endParaRPr lang="nl-NL" sz="2400" dirty="0">
              <a:ea typeface="+mn-lt"/>
              <a:cs typeface="+mn-lt"/>
            </a:endParaRPr>
          </a:p>
          <a:p>
            <a:pPr>
              <a:spcBef>
                <a:spcPct val="20000"/>
              </a:spcBef>
            </a:pPr>
            <a:r>
              <a:rPr lang="nl-NL" sz="2400" dirty="0">
                <a:ea typeface="+mn-lt"/>
                <a:cs typeface="+mn-lt"/>
              </a:rPr>
              <a:t> </a:t>
            </a:r>
            <a:endParaRPr lang="nl-NL" sz="2400" dirty="0"/>
          </a:p>
          <a:p>
            <a:endParaRPr lang="nl-NL" sz="2400" dirty="0">
              <a:cs typeface="Calibri"/>
            </a:endParaRPr>
          </a:p>
        </p:txBody>
      </p:sp>
    </p:spTree>
    <p:extLst>
      <p:ext uri="{BB962C8B-B14F-4D97-AF65-F5344CB8AC3E}">
        <p14:creationId xmlns:p14="http://schemas.microsoft.com/office/powerpoint/2010/main" val="3617060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3278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a:solidFill>
                            <a:schemeClr val="bg1">
                              <a:lumMod val="85000"/>
                            </a:schemeClr>
                          </a:solidFill>
                          <a:latin typeface="+mn-lt"/>
                          <a:ea typeface="+mn-ea"/>
                          <a:cs typeface="+mn-cs"/>
                        </a:rPr>
                        <a:t>Week 1</a:t>
                      </a:r>
                    </a:p>
                  </a:txBody>
                  <a:tcPr anchor="ctr"/>
                </a:tc>
                <a:tc>
                  <a:txBody>
                    <a:bodyPr/>
                    <a:lstStyle/>
                    <a:p>
                      <a:pPr algn="ctr"/>
                      <a:r>
                        <a:rPr lang="nl-NL" sz="1200" b="1" kern="1200">
                          <a:solidFill>
                            <a:schemeClr val="bg1">
                              <a:lumMod val="85000"/>
                            </a:schemeClr>
                          </a:solidFill>
                          <a:latin typeface="+mn-lt"/>
                          <a:ea typeface="+mn-ea"/>
                          <a:cs typeface="+mn-cs"/>
                        </a:rPr>
                        <a:t>Week 2</a:t>
                      </a:r>
                    </a:p>
                  </a:txBody>
                  <a:tcPr anchor="ctr"/>
                </a:tc>
                <a:tc>
                  <a:txBody>
                    <a:bodyPr/>
                    <a:lstStyle/>
                    <a:p>
                      <a:pPr algn="ctr"/>
                      <a:r>
                        <a:rPr lang="nl-NL" sz="1200" b="1" kern="120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2"/>
                          </a:solidFill>
                          <a:latin typeface="+mn-lt"/>
                          <a:ea typeface="+mn-ea"/>
                          <a:cs typeface="+mn-cs"/>
                        </a:rPr>
                        <a:t>Week 3</a:t>
                      </a:r>
                    </a:p>
                  </a:txBody>
                  <a:tcPr anchor="ctr"/>
                </a:tc>
                <a:tc>
                  <a:txBody>
                    <a:bodyPr/>
                    <a:lstStyle/>
                    <a:p>
                      <a:pPr algn="ctr"/>
                      <a:r>
                        <a:rPr lang="nl-NL" sz="1200" b="1" kern="1200" dirty="0">
                          <a:solidFill>
                            <a:schemeClr val="tx1"/>
                          </a:solidFill>
                          <a:latin typeface="+mn-lt"/>
                          <a:ea typeface="+mn-ea"/>
                          <a:cs typeface="+mn-cs"/>
                        </a:rPr>
                        <a:t>Week 4</a:t>
                      </a:r>
                    </a:p>
                  </a:txBody>
                  <a:tcPr anchor="ctr"/>
                </a:tc>
                <a:tc>
                  <a:txBody>
                    <a:bodyPr/>
                    <a:lstStyle/>
                    <a:p>
                      <a:pPr algn="ctr"/>
                      <a:r>
                        <a:rPr lang="nl-NL" sz="1200">
                          <a:solidFill>
                            <a:schemeClr val="bg1">
                              <a:lumMod val="85000"/>
                            </a:schemeClr>
                          </a:solidFill>
                        </a:rPr>
                        <a:t>Week 5</a:t>
                      </a: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b="1" kern="1200">
                          <a:solidFill>
                            <a:schemeClr val="bg2"/>
                          </a:solidFill>
                          <a:latin typeface="+mn-lt"/>
                          <a:ea typeface="+mn-ea"/>
                          <a:cs typeface="+mn-cs"/>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2" name="Afbeelding 1">
            <a:extLst>
              <a:ext uri="{FF2B5EF4-FFF2-40B4-BE49-F238E27FC236}">
                <a16:creationId xmlns:a16="http://schemas.microsoft.com/office/drawing/2014/main" id="{4EF41193-C561-48F2-8F28-11AE5B5A9FB2}"/>
              </a:ext>
            </a:extLst>
          </p:cNvPr>
          <p:cNvPicPr>
            <a:picLocks noChangeAspect="1"/>
          </p:cNvPicPr>
          <p:nvPr/>
        </p:nvPicPr>
        <p:blipFill rotWithShape="1">
          <a:blip r:embed="rId2"/>
          <a:srcRect b="6000"/>
          <a:stretch/>
        </p:blipFill>
        <p:spPr>
          <a:xfrm>
            <a:off x="2890837" y="657225"/>
            <a:ext cx="6585423" cy="2771775"/>
          </a:xfrm>
          <a:prstGeom prst="rect">
            <a:avLst/>
          </a:prstGeom>
        </p:spPr>
      </p:pic>
      <p:sp>
        <p:nvSpPr>
          <p:cNvPr id="3" name="Tekstvak 2">
            <a:extLst>
              <a:ext uri="{FF2B5EF4-FFF2-40B4-BE49-F238E27FC236}">
                <a16:creationId xmlns:a16="http://schemas.microsoft.com/office/drawing/2014/main" id="{32A5AD24-3A70-42B6-B6DB-09EB753E21AF}"/>
              </a:ext>
            </a:extLst>
          </p:cNvPr>
          <p:cNvSpPr txBox="1"/>
          <p:nvPr/>
        </p:nvSpPr>
        <p:spPr>
          <a:xfrm>
            <a:off x="2157192" y="4055824"/>
            <a:ext cx="8522645" cy="584775"/>
          </a:xfrm>
          <a:prstGeom prst="rect">
            <a:avLst/>
          </a:prstGeom>
          <a:noFill/>
        </p:spPr>
        <p:txBody>
          <a:bodyPr wrap="square" rtlCol="0">
            <a:spAutoFit/>
          </a:bodyPr>
          <a:lstStyle/>
          <a:p>
            <a:pPr algn="ctr"/>
            <a:r>
              <a:rPr lang="nl-NL" sz="3200" b="1" dirty="0">
                <a:solidFill>
                  <a:schemeClr val="accent6"/>
                </a:solidFill>
              </a:rPr>
              <a:t>Bedankt voor de aandacht en fijne middag nog! </a:t>
            </a:r>
          </a:p>
        </p:txBody>
      </p:sp>
    </p:spTree>
    <p:extLst>
      <p:ext uri="{BB962C8B-B14F-4D97-AF65-F5344CB8AC3E}">
        <p14:creationId xmlns:p14="http://schemas.microsoft.com/office/powerpoint/2010/main" val="53034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chemeClr val="accent6"/>
                </a:solidFill>
              </a:rPr>
              <a:t>Projectmanagement &amp; research</a:t>
            </a:r>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570005"/>
            <a:ext cx="3111908" cy="2377720"/>
          </a:xfrm>
        </p:spPr>
        <p:txBody>
          <a:bodyPr/>
          <a:lstStyle/>
          <a:p>
            <a:pPr marL="0" indent="0">
              <a:buNone/>
            </a:pPr>
            <a:r>
              <a:rPr lang="nl-NL" sz="1400" b="1" dirty="0"/>
              <a:t>IBS Thema</a:t>
            </a:r>
          </a:p>
          <a:p>
            <a:pPr>
              <a:buFont typeface="Wingdings" panose="05000000000000000000" pitchFamily="2" charset="2"/>
              <a:buChar char="ü"/>
            </a:pPr>
            <a:r>
              <a:rPr lang="nl-NL" sz="1400" dirty="0"/>
              <a:t> Projectmanagement</a:t>
            </a:r>
          </a:p>
          <a:p>
            <a:pPr>
              <a:buFont typeface="Wingdings" panose="05000000000000000000" pitchFamily="2" charset="2"/>
              <a:buChar char="q"/>
            </a:pPr>
            <a:r>
              <a:rPr lang="nl-NL" sz="1400" dirty="0">
                <a:solidFill>
                  <a:schemeClr val="bg2"/>
                </a:solidFill>
              </a:rPr>
              <a:t>Research</a:t>
            </a:r>
          </a:p>
          <a:p>
            <a:pPr>
              <a:buFont typeface="Wingdings" panose="05000000000000000000" pitchFamily="2" charset="2"/>
              <a:buChar char="ü"/>
            </a:pPr>
            <a:r>
              <a:rPr lang="nl-NL" sz="1400" dirty="0"/>
              <a:t>Communicatie</a:t>
            </a:r>
          </a:p>
          <a:p>
            <a:pPr>
              <a:buFont typeface="Wingdings" panose="05000000000000000000" pitchFamily="2" charset="2"/>
              <a:buChar char="ü"/>
            </a:pPr>
            <a:r>
              <a:rPr lang="nl-NL" sz="1400" dirty="0"/>
              <a:t>Conflicten en belangen</a:t>
            </a:r>
          </a:p>
          <a:p>
            <a:pPr>
              <a:buFont typeface="Wingdings" panose="05000000000000000000" pitchFamily="2" charset="2"/>
              <a:buChar char="ü"/>
            </a:pPr>
            <a:r>
              <a:rPr lang="nl-NL" sz="1400" dirty="0"/>
              <a:t>Gedragsbeïnvloeding</a:t>
            </a:r>
          </a:p>
          <a:p>
            <a:pPr>
              <a:buFont typeface="Wingdings" panose="05000000000000000000" pitchFamily="2" charset="2"/>
              <a:buChar char="q"/>
            </a:pPr>
            <a:r>
              <a:rPr lang="nl-NL" sz="1400" dirty="0">
                <a:solidFill>
                  <a:schemeClr val="bg1">
                    <a:lumMod val="85000"/>
                  </a:schemeClr>
                </a:solidFill>
              </a:rPr>
              <a:t>Samenwerken</a:t>
            </a:r>
          </a:p>
          <a:p>
            <a:pPr>
              <a:buFont typeface="Wingdings" panose="05000000000000000000" pitchFamily="2" charset="2"/>
              <a:buChar char="q"/>
            </a:pPr>
            <a:endParaRPr lang="nl-NL" sz="1400" dirty="0">
              <a:solidFill>
                <a:schemeClr val="bg1">
                  <a:lumMod val="85000"/>
                </a:schemeClr>
              </a:solidFill>
            </a:endParaRPr>
          </a:p>
          <a:p>
            <a:pPr marL="0" indent="0">
              <a:buNone/>
            </a:pPr>
            <a:endParaRPr lang="nl-NL" sz="1400" dirty="0">
              <a:solidFill>
                <a:schemeClr val="bg1">
                  <a:lumMod val="85000"/>
                </a:schemeClr>
              </a:solidFill>
            </a:endParaRP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854126" y="1774302"/>
            <a:ext cx="5246833" cy="27092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2000" b="1" i="0" u="none" strike="noStrike" kern="1200" cap="none" spc="0" normalizeH="0" baseline="0" noProof="0" dirty="0">
                <a:ln>
                  <a:noFill/>
                </a:ln>
                <a:solidFill>
                  <a:prstClr val="black"/>
                </a:solidFill>
                <a:effectLst/>
                <a:uLnTx/>
                <a:uFillTx/>
                <a:latin typeface="Calibri"/>
                <a:ea typeface="+mn-ea"/>
                <a:cs typeface="+mn-cs"/>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2000" dirty="0">
                <a:solidFill>
                  <a:prstClr val="black"/>
                </a:solidFill>
                <a:latin typeface="Calibri"/>
              </a:rPr>
              <a:t>Communicatie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2000" dirty="0">
                <a:solidFill>
                  <a:prstClr val="black"/>
                </a:solidFill>
                <a:latin typeface="Calibri"/>
              </a:rPr>
              <a:t>6 B’s van Arcon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2000" dirty="0">
                <a:solidFill>
                  <a:prstClr val="black"/>
                </a:solidFill>
                <a:latin typeface="Calibri"/>
              </a:rPr>
              <a:t>Kilmann en 5 stijlen van conflicthantering </a:t>
            </a:r>
            <a:r>
              <a:rPr kumimoji="0" lang="nl-NL" sz="2000" b="0" i="0" u="none" strike="noStrike" kern="1200" cap="none" spc="0" normalizeH="0" baseline="0" noProof="0" dirty="0">
                <a:ln>
                  <a:noFill/>
                </a:ln>
                <a:solidFill>
                  <a:prstClr val="black"/>
                </a:solidFill>
                <a:effectLst/>
                <a:uLnTx/>
                <a:uFillTx/>
                <a:latin typeface="Calibri"/>
                <a:ea typeface="+mn-ea"/>
                <a:cs typeface="+mn-cs"/>
              </a:rPr>
              <a:t>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3278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a:solidFill>
                            <a:schemeClr val="bg1">
                              <a:lumMod val="85000"/>
                            </a:schemeClr>
                          </a:solidFill>
                          <a:latin typeface="+mn-lt"/>
                          <a:ea typeface="+mn-ea"/>
                          <a:cs typeface="+mn-cs"/>
                        </a:rPr>
                        <a:t>Week 1</a:t>
                      </a:r>
                    </a:p>
                  </a:txBody>
                  <a:tcPr anchor="ctr"/>
                </a:tc>
                <a:tc>
                  <a:txBody>
                    <a:bodyPr/>
                    <a:lstStyle/>
                    <a:p>
                      <a:pPr algn="ctr"/>
                      <a:r>
                        <a:rPr lang="nl-NL" sz="1200" b="1" kern="1200">
                          <a:solidFill>
                            <a:schemeClr val="bg1">
                              <a:lumMod val="85000"/>
                            </a:schemeClr>
                          </a:solidFill>
                          <a:latin typeface="+mn-lt"/>
                          <a:ea typeface="+mn-ea"/>
                          <a:cs typeface="+mn-cs"/>
                        </a:rPr>
                        <a:t>Week 2</a:t>
                      </a:r>
                    </a:p>
                  </a:txBody>
                  <a:tcPr anchor="ctr"/>
                </a:tc>
                <a:tc>
                  <a:txBody>
                    <a:bodyPr/>
                    <a:lstStyle/>
                    <a:p>
                      <a:pPr algn="ctr"/>
                      <a:r>
                        <a:rPr lang="nl-NL" sz="1200" b="1" kern="120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2"/>
                          </a:solidFill>
                          <a:latin typeface="+mn-lt"/>
                          <a:ea typeface="+mn-ea"/>
                          <a:cs typeface="+mn-cs"/>
                        </a:rPr>
                        <a:t>Week 3</a:t>
                      </a:r>
                    </a:p>
                  </a:txBody>
                  <a:tcPr anchor="ctr"/>
                </a:tc>
                <a:tc>
                  <a:txBody>
                    <a:bodyPr/>
                    <a:lstStyle/>
                    <a:p>
                      <a:pPr algn="ctr"/>
                      <a:r>
                        <a:rPr lang="nl-NL" sz="1200" b="1" kern="1200" dirty="0">
                          <a:solidFill>
                            <a:schemeClr val="tx1"/>
                          </a:solidFill>
                          <a:latin typeface="+mn-lt"/>
                          <a:ea typeface="+mn-ea"/>
                          <a:cs typeface="+mn-cs"/>
                        </a:rPr>
                        <a:t>Week 4</a:t>
                      </a:r>
                    </a:p>
                  </a:txBody>
                  <a:tcPr anchor="ctr"/>
                </a:tc>
                <a:tc>
                  <a:txBody>
                    <a:bodyPr/>
                    <a:lstStyle/>
                    <a:p>
                      <a:pPr algn="ctr"/>
                      <a:r>
                        <a:rPr lang="nl-NL" sz="1200">
                          <a:solidFill>
                            <a:schemeClr val="bg1">
                              <a:lumMod val="85000"/>
                            </a:schemeClr>
                          </a:solidFill>
                        </a:rPr>
                        <a:t>Week 5</a:t>
                      </a: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b="1" kern="1200">
                          <a:solidFill>
                            <a:schemeClr val="bg2"/>
                          </a:solidFill>
                          <a:latin typeface="+mn-lt"/>
                          <a:ea typeface="+mn-ea"/>
                          <a:cs typeface="+mn-cs"/>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570005"/>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400" b="1" i="0" u="none" strike="noStrike" kern="1200" cap="none" spc="0" normalizeH="0" baseline="0" noProof="0" dirty="0">
                <a:ln>
                  <a:noFill/>
                </a:ln>
                <a:solidFill>
                  <a:prstClr val="black"/>
                </a:solidFill>
                <a:effectLst/>
                <a:uLnTx/>
                <a:uFillTx/>
                <a:latin typeface="Calibri"/>
                <a:ea typeface="+mn-ea"/>
                <a:cs typeface="+mn-cs"/>
              </a:rPr>
              <a:t>IBS Toetsing</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Kennistoets</a:t>
            </a:r>
          </a:p>
          <a:p>
            <a:pPr marR="0" lvl="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Projectplan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prstClr val="white">
                    <a:lumMod val="85000"/>
                  </a:prstClr>
                </a:solidFill>
                <a:effectLst/>
                <a:uLnTx/>
                <a:uFillTx/>
                <a:latin typeface="Calibri"/>
                <a:ea typeface="+mn-ea"/>
                <a:cs typeface="+mn-cs"/>
              </a:rPr>
              <a:t> Reflectiegesprek</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3788715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5161FE-AFAF-4823-AA9C-0231385DC6BB}"/>
              </a:ext>
            </a:extLst>
          </p:cNvPr>
          <p:cNvSpPr>
            <a:spLocks noGrp="1"/>
          </p:cNvSpPr>
          <p:nvPr>
            <p:ph type="title"/>
          </p:nvPr>
        </p:nvSpPr>
        <p:spPr/>
        <p:txBody>
          <a:bodyPr/>
          <a:lstStyle/>
          <a:p>
            <a:r>
              <a:rPr lang="nl-NL" b="1" dirty="0">
                <a:solidFill>
                  <a:schemeClr val="accent5"/>
                </a:solidFill>
              </a:rPr>
              <a:t>Al </a:t>
            </a:r>
            <a:r>
              <a:rPr lang="nl-NL" b="1" dirty="0" err="1">
                <a:solidFill>
                  <a:schemeClr val="accent5"/>
                </a:solidFill>
              </a:rPr>
              <a:t>veeeel</a:t>
            </a:r>
            <a:r>
              <a:rPr lang="nl-NL" b="1" dirty="0">
                <a:solidFill>
                  <a:schemeClr val="accent5"/>
                </a:solidFill>
              </a:rPr>
              <a:t> onderliggende theorieën besproken: </a:t>
            </a:r>
          </a:p>
        </p:txBody>
      </p:sp>
      <p:sp>
        <p:nvSpPr>
          <p:cNvPr id="3" name="Tekstvak 2">
            <a:extLst>
              <a:ext uri="{FF2B5EF4-FFF2-40B4-BE49-F238E27FC236}">
                <a16:creationId xmlns:a16="http://schemas.microsoft.com/office/drawing/2014/main" id="{27517FB6-6A99-4E4E-8DAA-6A3EBE5330F8}"/>
              </a:ext>
            </a:extLst>
          </p:cNvPr>
          <p:cNvSpPr txBox="1"/>
          <p:nvPr/>
        </p:nvSpPr>
        <p:spPr>
          <a:xfrm>
            <a:off x="914400" y="1566952"/>
            <a:ext cx="8412480" cy="3416320"/>
          </a:xfrm>
          <a:prstGeom prst="rect">
            <a:avLst/>
          </a:prstGeom>
          <a:noFill/>
        </p:spPr>
        <p:txBody>
          <a:bodyPr wrap="square" rtlCol="0">
            <a:spAutoFit/>
          </a:bodyPr>
          <a:lstStyle/>
          <a:p>
            <a:r>
              <a:rPr lang="nl-NL" sz="2000" dirty="0"/>
              <a:t>De </a:t>
            </a:r>
            <a:r>
              <a:rPr lang="nl-NL" sz="2000" dirty="0" err="1"/>
              <a:t>Bono</a:t>
            </a:r>
            <a:r>
              <a:rPr lang="nl-NL" sz="2000" dirty="0"/>
              <a:t>: de 7 denkhoeden </a:t>
            </a:r>
          </a:p>
          <a:p>
            <a:r>
              <a:rPr lang="nl-NL" sz="2000" dirty="0"/>
              <a:t>Cialdini: de beïnvloedingstheorie </a:t>
            </a:r>
          </a:p>
          <a:p>
            <a:r>
              <a:rPr lang="nl-NL" sz="2000" dirty="0"/>
              <a:t>Edelenbos en </a:t>
            </a:r>
            <a:r>
              <a:rPr lang="nl-NL" sz="2000" dirty="0" err="1"/>
              <a:t>Monnikehof</a:t>
            </a:r>
            <a:r>
              <a:rPr lang="nl-NL" sz="2000" dirty="0"/>
              <a:t> ; de participatieladder </a:t>
            </a:r>
          </a:p>
          <a:p>
            <a:r>
              <a:rPr lang="nl-NL" sz="2000" dirty="0" err="1"/>
              <a:t>Rozenblatt</a:t>
            </a:r>
            <a:r>
              <a:rPr lang="nl-NL" sz="2000" dirty="0"/>
              <a:t>: Pyramide van betrokkenheid (engagement)</a:t>
            </a:r>
          </a:p>
          <a:p>
            <a:r>
              <a:rPr lang="nl-NL" sz="2000" dirty="0"/>
              <a:t>Simon </a:t>
            </a:r>
            <a:r>
              <a:rPr lang="nl-NL" sz="2000" dirty="0" err="1"/>
              <a:t>Sinek</a:t>
            </a:r>
            <a:r>
              <a:rPr lang="nl-NL" sz="2000" dirty="0"/>
              <a:t>; de golden cirkel</a:t>
            </a:r>
          </a:p>
          <a:p>
            <a:r>
              <a:rPr lang="nl-NL" sz="2000" b="0" i="0" u="none" strike="noStrike" dirty="0">
                <a:solidFill>
                  <a:srgbClr val="000000"/>
                </a:solidFill>
                <a:effectLst/>
              </a:rPr>
              <a:t>AIDA model </a:t>
            </a:r>
            <a:r>
              <a:rPr lang="nl-NL" sz="2000" b="0" i="0" dirty="0">
                <a:solidFill>
                  <a:srgbClr val="000000"/>
                </a:solidFill>
                <a:effectLst/>
              </a:rPr>
              <a:t>​voor marketi</a:t>
            </a:r>
            <a:r>
              <a:rPr lang="nl-NL" sz="2000" dirty="0">
                <a:solidFill>
                  <a:srgbClr val="000000"/>
                </a:solidFill>
              </a:rPr>
              <a:t>ng en communicatie  </a:t>
            </a:r>
            <a:endParaRPr lang="nl-NL" sz="2000" b="0" i="0" dirty="0">
              <a:solidFill>
                <a:srgbClr val="000000"/>
              </a:solidFill>
              <a:effectLst/>
            </a:endParaRPr>
          </a:p>
          <a:p>
            <a:pPr algn="l" rtl="0" fontAlgn="base"/>
            <a:r>
              <a:rPr lang="nl-NL" sz="2000" b="0" i="0" u="none" strike="noStrike" dirty="0">
                <a:solidFill>
                  <a:srgbClr val="000000"/>
                </a:solidFill>
                <a:effectLst/>
              </a:rPr>
              <a:t>Identiteitsmodel van </a:t>
            </a:r>
            <a:r>
              <a:rPr lang="nl-NL" sz="2000" b="0" i="0" u="none" strike="noStrike" dirty="0" err="1">
                <a:solidFill>
                  <a:srgbClr val="000000"/>
                </a:solidFill>
                <a:effectLst/>
              </a:rPr>
              <a:t>Birkigt</a:t>
            </a:r>
            <a:r>
              <a:rPr lang="nl-NL" sz="2000" b="0" i="0" u="none" strike="noStrike" dirty="0">
                <a:solidFill>
                  <a:srgbClr val="000000"/>
                </a:solidFill>
                <a:effectLst/>
              </a:rPr>
              <a:t> &amp; </a:t>
            </a:r>
            <a:r>
              <a:rPr lang="nl-NL" sz="2000" b="0" i="0" u="none" strike="noStrike" dirty="0" err="1">
                <a:solidFill>
                  <a:srgbClr val="000000"/>
                </a:solidFill>
                <a:effectLst/>
              </a:rPr>
              <a:t>Stadler</a:t>
            </a:r>
            <a:r>
              <a:rPr lang="nl-NL" sz="2000" b="0" i="0" u="none" strike="noStrike" dirty="0">
                <a:solidFill>
                  <a:srgbClr val="000000"/>
                </a:solidFill>
                <a:effectLst/>
              </a:rPr>
              <a:t>  voor marketing en communicatie </a:t>
            </a:r>
          </a:p>
          <a:p>
            <a:pPr algn="l" rtl="0" fontAlgn="base"/>
            <a:r>
              <a:rPr lang="nl-NL" sz="2000" b="0" i="0" dirty="0">
                <a:solidFill>
                  <a:srgbClr val="000000"/>
                </a:solidFill>
                <a:effectLst/>
              </a:rPr>
              <a:t>GIKOT methode voor kwaliteitsbewaking </a:t>
            </a:r>
          </a:p>
          <a:p>
            <a:pPr algn="l" rtl="0" fontAlgn="base"/>
            <a:r>
              <a:rPr lang="nl-NL" sz="2000" dirty="0">
                <a:solidFill>
                  <a:srgbClr val="000000"/>
                </a:solidFill>
              </a:rPr>
              <a:t>De PDCA cyclus voor kwaliteitsversterking </a:t>
            </a:r>
          </a:p>
          <a:p>
            <a:pPr algn="l" rtl="0" fontAlgn="base"/>
            <a:endParaRPr lang="en-US" b="0" i="0" dirty="0">
              <a:solidFill>
                <a:srgbClr val="000000"/>
              </a:solidFill>
              <a:effectLst/>
              <a:latin typeface="Arial" panose="020B0604020202020204" pitchFamily="34" charset="0"/>
            </a:endParaRPr>
          </a:p>
          <a:p>
            <a:endParaRPr lang="nl-NL" dirty="0"/>
          </a:p>
        </p:txBody>
      </p:sp>
      <p:sp>
        <p:nvSpPr>
          <p:cNvPr id="7" name="Tekstvak 6">
            <a:extLst>
              <a:ext uri="{FF2B5EF4-FFF2-40B4-BE49-F238E27FC236}">
                <a16:creationId xmlns:a16="http://schemas.microsoft.com/office/drawing/2014/main" id="{1C4D6C2E-28B9-44E3-B419-E83933ADE905}"/>
              </a:ext>
            </a:extLst>
          </p:cNvPr>
          <p:cNvSpPr txBox="1"/>
          <p:nvPr/>
        </p:nvSpPr>
        <p:spPr>
          <a:xfrm>
            <a:off x="5019675" y="4370426"/>
            <a:ext cx="6119812" cy="1446550"/>
          </a:xfrm>
          <a:prstGeom prst="rect">
            <a:avLst/>
          </a:prstGeom>
          <a:noFill/>
        </p:spPr>
        <p:txBody>
          <a:bodyPr wrap="square">
            <a:spAutoFit/>
          </a:bodyPr>
          <a:lstStyle/>
          <a:p>
            <a:pPr algn="ctr"/>
            <a:r>
              <a:rPr lang="nl-NL" sz="2800" b="1" dirty="0">
                <a:solidFill>
                  <a:schemeClr val="accent5"/>
                </a:solidFill>
              </a:rPr>
              <a:t>We zijn er bijna! </a:t>
            </a:r>
          </a:p>
          <a:p>
            <a:pPr algn="ctr"/>
            <a:r>
              <a:rPr lang="nl-NL" sz="2000" b="1" dirty="0">
                <a:solidFill>
                  <a:schemeClr val="accent5"/>
                </a:solidFill>
              </a:rPr>
              <a:t>Vandaag: </a:t>
            </a:r>
          </a:p>
          <a:p>
            <a:pPr algn="ctr"/>
            <a:r>
              <a:rPr lang="nl-NL" sz="2000" b="1" dirty="0">
                <a:solidFill>
                  <a:schemeClr val="accent5"/>
                </a:solidFill>
              </a:rPr>
              <a:t>Arcon; de 6 B’s van werving. </a:t>
            </a:r>
          </a:p>
          <a:p>
            <a:pPr algn="ctr"/>
            <a:r>
              <a:rPr lang="nl-NL" sz="2000" b="1" dirty="0">
                <a:solidFill>
                  <a:schemeClr val="accent5"/>
                </a:solidFill>
              </a:rPr>
              <a:t>Kilmann: 5 stijlen in het omgaan met conflicten</a:t>
            </a:r>
          </a:p>
        </p:txBody>
      </p:sp>
    </p:spTree>
    <p:extLst>
      <p:ext uri="{BB962C8B-B14F-4D97-AF65-F5344CB8AC3E}">
        <p14:creationId xmlns:p14="http://schemas.microsoft.com/office/powerpoint/2010/main" val="301456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79933-A094-49C2-B9A7-82C1B16A6316}"/>
              </a:ext>
            </a:extLst>
          </p:cNvPr>
          <p:cNvSpPr>
            <a:spLocks noGrp="1"/>
          </p:cNvSpPr>
          <p:nvPr>
            <p:ph type="title"/>
          </p:nvPr>
        </p:nvSpPr>
        <p:spPr>
          <a:xfrm>
            <a:off x="838200" y="469900"/>
            <a:ext cx="10515600" cy="1325563"/>
          </a:xfrm>
        </p:spPr>
        <p:txBody>
          <a:bodyPr/>
          <a:lstStyle/>
          <a:p>
            <a:r>
              <a:rPr lang="nl-NL" b="1" dirty="0">
                <a:solidFill>
                  <a:schemeClr val="accent5"/>
                </a:solidFill>
              </a:rPr>
              <a:t>Het werven, vinden en binden van vrijwilligers</a:t>
            </a:r>
          </a:p>
        </p:txBody>
      </p:sp>
      <p:graphicFrame>
        <p:nvGraphicFramePr>
          <p:cNvPr id="7" name="Diagram 6">
            <a:extLst>
              <a:ext uri="{FF2B5EF4-FFF2-40B4-BE49-F238E27FC236}">
                <a16:creationId xmlns:a16="http://schemas.microsoft.com/office/drawing/2014/main" id="{E7C20EA4-CC9F-4013-AED3-C615ED252492}"/>
              </a:ext>
            </a:extLst>
          </p:cNvPr>
          <p:cNvGraphicFramePr/>
          <p:nvPr/>
        </p:nvGraphicFramePr>
        <p:xfrm>
          <a:off x="1546225" y="9694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ijl: rechts 8">
            <a:extLst>
              <a:ext uri="{FF2B5EF4-FFF2-40B4-BE49-F238E27FC236}">
                <a16:creationId xmlns:a16="http://schemas.microsoft.com/office/drawing/2014/main" id="{0B817922-E1F9-414B-8124-96330303DF7B}"/>
              </a:ext>
            </a:extLst>
          </p:cNvPr>
          <p:cNvSpPr/>
          <p:nvPr/>
        </p:nvSpPr>
        <p:spPr>
          <a:xfrm rot="1659446">
            <a:off x="275208" y="1383572"/>
            <a:ext cx="2588133" cy="1822849"/>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doelgroep analyse, stakeholders analyse </a:t>
            </a:r>
          </a:p>
        </p:txBody>
      </p:sp>
      <p:sp>
        <p:nvSpPr>
          <p:cNvPr id="10" name="Pijl: omhoog 9">
            <a:extLst>
              <a:ext uri="{FF2B5EF4-FFF2-40B4-BE49-F238E27FC236}">
                <a16:creationId xmlns:a16="http://schemas.microsoft.com/office/drawing/2014/main" id="{6A457EF2-66E3-4BF4-BC63-18A6D8DA12DE}"/>
              </a:ext>
            </a:extLst>
          </p:cNvPr>
          <p:cNvSpPr/>
          <p:nvPr/>
        </p:nvSpPr>
        <p:spPr>
          <a:xfrm>
            <a:off x="2756597" y="4472714"/>
            <a:ext cx="2590800" cy="2005013"/>
          </a:xfrm>
          <a:prstGeom prst="up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Pyramide van </a:t>
            </a:r>
            <a:r>
              <a:rPr lang="nl-NL" dirty="0" err="1"/>
              <a:t>betrokken-heid</a:t>
            </a:r>
            <a:r>
              <a:rPr lang="nl-NL" dirty="0"/>
              <a:t> </a:t>
            </a:r>
          </a:p>
        </p:txBody>
      </p:sp>
      <p:sp>
        <p:nvSpPr>
          <p:cNvPr id="11" name="Pijl: rechts 10">
            <a:extLst>
              <a:ext uri="{FF2B5EF4-FFF2-40B4-BE49-F238E27FC236}">
                <a16:creationId xmlns:a16="http://schemas.microsoft.com/office/drawing/2014/main" id="{29DDEB7E-1422-4DA0-AB3C-BA6C53FD2042}"/>
              </a:ext>
            </a:extLst>
          </p:cNvPr>
          <p:cNvSpPr/>
          <p:nvPr/>
        </p:nvSpPr>
        <p:spPr>
          <a:xfrm rot="20000972" flipH="1">
            <a:off x="5370699" y="1621863"/>
            <a:ext cx="2770392" cy="1101686"/>
          </a:xfrm>
          <a:prstGeom prst="rightArrow">
            <a:avLst>
              <a:gd name="adj1" fmla="val 47183"/>
              <a:gd name="adj2"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Participatieladder, Cialdini </a:t>
            </a:r>
          </a:p>
        </p:txBody>
      </p:sp>
      <p:sp>
        <p:nvSpPr>
          <p:cNvPr id="12" name="Pijl: links 11">
            <a:extLst>
              <a:ext uri="{FF2B5EF4-FFF2-40B4-BE49-F238E27FC236}">
                <a16:creationId xmlns:a16="http://schemas.microsoft.com/office/drawing/2014/main" id="{F580DD05-5EFE-45F5-9D8D-C4435783361D}"/>
              </a:ext>
            </a:extLst>
          </p:cNvPr>
          <p:cNvSpPr/>
          <p:nvPr/>
        </p:nvSpPr>
        <p:spPr>
          <a:xfrm rot="1486110">
            <a:off x="7596494" y="4331487"/>
            <a:ext cx="2667000" cy="1152525"/>
          </a:xfrm>
          <a:prstGeom prst="lef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6 B’s van Arcon, Aida, identiteitsmodel</a:t>
            </a:r>
          </a:p>
        </p:txBody>
      </p:sp>
      <p:sp>
        <p:nvSpPr>
          <p:cNvPr id="13" name="Pijl: links 12">
            <a:extLst>
              <a:ext uri="{FF2B5EF4-FFF2-40B4-BE49-F238E27FC236}">
                <a16:creationId xmlns:a16="http://schemas.microsoft.com/office/drawing/2014/main" id="{7013A19C-C4FD-429E-A7D1-676E4F41D2AA}"/>
              </a:ext>
            </a:extLst>
          </p:cNvPr>
          <p:cNvSpPr/>
          <p:nvPr/>
        </p:nvSpPr>
        <p:spPr>
          <a:xfrm rot="20337100">
            <a:off x="9044150" y="2273968"/>
            <a:ext cx="1914525" cy="991356"/>
          </a:xfrm>
          <a:prstGeom prst="lef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a:t>
            </a:r>
            <a:r>
              <a:rPr lang="nl-NL" dirty="0" err="1"/>
              <a:t>Bono</a:t>
            </a:r>
            <a:r>
              <a:rPr lang="nl-NL" dirty="0"/>
              <a:t>, Kilmann </a:t>
            </a:r>
          </a:p>
        </p:txBody>
      </p:sp>
      <p:sp>
        <p:nvSpPr>
          <p:cNvPr id="14" name="Hart 13">
            <a:extLst>
              <a:ext uri="{FF2B5EF4-FFF2-40B4-BE49-F238E27FC236}">
                <a16:creationId xmlns:a16="http://schemas.microsoft.com/office/drawing/2014/main" id="{04FD281A-27A8-42B0-A8F3-1EFF007FCA4D}"/>
              </a:ext>
            </a:extLst>
          </p:cNvPr>
          <p:cNvSpPr/>
          <p:nvPr/>
        </p:nvSpPr>
        <p:spPr>
          <a:xfrm>
            <a:off x="5610225" y="4908352"/>
            <a:ext cx="2219325" cy="1781175"/>
          </a:xfrm>
          <a:prstGeom prst="hear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t>Methodisch werken </a:t>
            </a:r>
          </a:p>
        </p:txBody>
      </p:sp>
    </p:spTree>
    <p:extLst>
      <p:ext uri="{BB962C8B-B14F-4D97-AF65-F5344CB8AC3E}">
        <p14:creationId xmlns:p14="http://schemas.microsoft.com/office/powerpoint/2010/main" val="193828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9A7718-1254-4475-9798-88176EF1809A}"/>
              </a:ext>
            </a:extLst>
          </p:cNvPr>
          <p:cNvSpPr>
            <a:spLocks noGrp="1"/>
          </p:cNvSpPr>
          <p:nvPr>
            <p:ph type="title"/>
          </p:nvPr>
        </p:nvSpPr>
        <p:spPr>
          <a:xfrm>
            <a:off x="838200" y="171162"/>
            <a:ext cx="2840182" cy="2371148"/>
          </a:xfrm>
        </p:spPr>
        <p:txBody>
          <a:bodyPr>
            <a:normAutofit/>
          </a:bodyPr>
          <a:lstStyle/>
          <a:p>
            <a:r>
              <a:rPr lang="nl-NL" sz="3200">
                <a:solidFill>
                  <a:srgbClr val="FFFFFF"/>
                </a:solidFill>
              </a:rPr>
              <a:t>Methodisch werken met vrijwilligers</a:t>
            </a:r>
          </a:p>
        </p:txBody>
      </p:sp>
      <p:pic>
        <p:nvPicPr>
          <p:cNvPr id="3" name="Afbeelding 2">
            <a:extLst>
              <a:ext uri="{FF2B5EF4-FFF2-40B4-BE49-F238E27FC236}">
                <a16:creationId xmlns:a16="http://schemas.microsoft.com/office/drawing/2014/main" id="{F0B85D74-0C28-498F-8FA3-353F5C1FFB93}"/>
              </a:ext>
            </a:extLst>
          </p:cNvPr>
          <p:cNvPicPr>
            <a:picLocks noChangeAspect="1"/>
          </p:cNvPicPr>
          <p:nvPr/>
        </p:nvPicPr>
        <p:blipFill rotWithShape="1">
          <a:blip r:embed="rId2"/>
          <a:srcRect r="1" b="19450"/>
          <a:stretch/>
        </p:blipFill>
        <p:spPr>
          <a:xfrm>
            <a:off x="5872031" y="1715287"/>
            <a:ext cx="5481769" cy="3679674"/>
          </a:xfrm>
          <a:prstGeom prst="rect">
            <a:avLst/>
          </a:prstGeom>
        </p:spPr>
      </p:pic>
      <p:sp>
        <p:nvSpPr>
          <p:cNvPr id="4" name="Tekstvak 3">
            <a:extLst>
              <a:ext uri="{FF2B5EF4-FFF2-40B4-BE49-F238E27FC236}">
                <a16:creationId xmlns:a16="http://schemas.microsoft.com/office/drawing/2014/main" id="{241E32E4-7E8A-4DF8-BCB6-83B586D30541}"/>
              </a:ext>
            </a:extLst>
          </p:cNvPr>
          <p:cNvSpPr txBox="1"/>
          <p:nvPr/>
        </p:nvSpPr>
        <p:spPr>
          <a:xfrm>
            <a:off x="942975" y="962025"/>
            <a:ext cx="4162425" cy="1938992"/>
          </a:xfrm>
          <a:prstGeom prst="rect">
            <a:avLst/>
          </a:prstGeom>
          <a:noFill/>
        </p:spPr>
        <p:txBody>
          <a:bodyPr wrap="square" rtlCol="0">
            <a:spAutoFit/>
          </a:bodyPr>
          <a:lstStyle/>
          <a:p>
            <a:r>
              <a:rPr lang="nl-NL" sz="4000" dirty="0">
                <a:solidFill>
                  <a:schemeClr val="accent6"/>
                </a:solidFill>
              </a:rPr>
              <a:t>Methodisch werken met vrijwilligers</a:t>
            </a:r>
          </a:p>
        </p:txBody>
      </p:sp>
    </p:spTree>
    <p:extLst>
      <p:ext uri="{BB962C8B-B14F-4D97-AF65-F5344CB8AC3E}">
        <p14:creationId xmlns:p14="http://schemas.microsoft.com/office/powerpoint/2010/main" val="134297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0383FE1C-56BD-4691-9657-F603913A6039}"/>
              </a:ext>
            </a:extLst>
          </p:cNvPr>
          <p:cNvSpPr txBox="1"/>
          <p:nvPr/>
        </p:nvSpPr>
        <p:spPr>
          <a:xfrm>
            <a:off x="565149" y="72389"/>
            <a:ext cx="6096000" cy="769441"/>
          </a:xfrm>
          <a:prstGeom prst="rect">
            <a:avLst/>
          </a:prstGeom>
          <a:noFill/>
        </p:spPr>
        <p:txBody>
          <a:bodyPr wrap="square">
            <a:spAutoFit/>
          </a:bodyPr>
          <a:lstStyle/>
          <a:p>
            <a:r>
              <a:rPr kumimoji="0" lang="nl-NL" sz="4400" b="1" i="0" u="none" strike="noStrike" kern="1200" cap="none" spc="0" normalizeH="0" baseline="0" noProof="0" dirty="0">
                <a:ln>
                  <a:noFill/>
                </a:ln>
                <a:solidFill>
                  <a:schemeClr val="accent6"/>
                </a:solidFill>
                <a:effectLst/>
                <a:uLnTx/>
                <a:uFillTx/>
                <a:latin typeface="Calibri Light" panose="020F0302020204030204"/>
                <a:ea typeface="+mj-ea"/>
                <a:cs typeface="+mj-cs"/>
              </a:rPr>
              <a:t>De 6 B’s van Arcon</a:t>
            </a:r>
            <a:endParaRPr lang="nl-NL" dirty="0">
              <a:solidFill>
                <a:schemeClr val="accent6"/>
              </a:solidFill>
            </a:endParaRPr>
          </a:p>
        </p:txBody>
      </p:sp>
      <p:graphicFrame>
        <p:nvGraphicFramePr>
          <p:cNvPr id="7" name="Diagram 6">
            <a:extLst>
              <a:ext uri="{FF2B5EF4-FFF2-40B4-BE49-F238E27FC236}">
                <a16:creationId xmlns:a16="http://schemas.microsoft.com/office/drawing/2014/main" id="{02B2D8E0-2BEF-4C33-AC1E-7333C50B1305}"/>
              </a:ext>
            </a:extLst>
          </p:cNvPr>
          <p:cNvGraphicFramePr/>
          <p:nvPr>
            <p:extLst>
              <p:ext uri="{D42A27DB-BD31-4B8C-83A1-F6EECF244321}">
                <p14:modId xmlns:p14="http://schemas.microsoft.com/office/powerpoint/2010/main" val="4050912046"/>
              </p:ext>
            </p:extLst>
          </p:nvPr>
        </p:nvGraphicFramePr>
        <p:xfrm>
          <a:off x="565149" y="841830"/>
          <a:ext cx="1083627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718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69C959-0195-44DC-A6AC-2B0BA2BA2824}"/>
              </a:ext>
            </a:extLst>
          </p:cNvPr>
          <p:cNvSpPr>
            <a:spLocks noGrp="1"/>
          </p:cNvSpPr>
          <p:nvPr>
            <p:ph type="title"/>
          </p:nvPr>
        </p:nvSpPr>
        <p:spPr>
          <a:xfrm>
            <a:off x="838200" y="114904"/>
            <a:ext cx="10515600" cy="1325563"/>
          </a:xfrm>
        </p:spPr>
        <p:txBody>
          <a:bodyPr/>
          <a:lstStyle/>
          <a:p>
            <a:r>
              <a:rPr lang="nl-NL" dirty="0"/>
              <a:t>Wat kun je hier mee? </a:t>
            </a:r>
          </a:p>
        </p:txBody>
      </p:sp>
      <p:sp>
        <p:nvSpPr>
          <p:cNvPr id="3" name="Rechthoek 2">
            <a:extLst>
              <a:ext uri="{FF2B5EF4-FFF2-40B4-BE49-F238E27FC236}">
                <a16:creationId xmlns:a16="http://schemas.microsoft.com/office/drawing/2014/main" id="{EF2F582B-9C88-4420-AEE5-762952538458}"/>
              </a:ext>
            </a:extLst>
          </p:cNvPr>
          <p:cNvSpPr/>
          <p:nvPr/>
        </p:nvSpPr>
        <p:spPr>
          <a:xfrm>
            <a:off x="962025" y="1200150"/>
            <a:ext cx="4572000" cy="20478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t>Duurzame community = community voor de langere termijn! </a:t>
            </a:r>
          </a:p>
          <a:p>
            <a:pPr algn="ctr"/>
            <a:r>
              <a:rPr lang="nl-NL" sz="2000" dirty="0"/>
              <a:t>Na de bijeenkomst dragen jullie de community over.</a:t>
            </a:r>
          </a:p>
          <a:p>
            <a:pPr algn="ctr"/>
            <a:r>
              <a:rPr lang="nl-NL" sz="2000" dirty="0"/>
              <a:t>De opdrachtgever krijgt een verslag EN een aantal Wensenkaarten </a:t>
            </a:r>
          </a:p>
        </p:txBody>
      </p:sp>
      <p:sp>
        <p:nvSpPr>
          <p:cNvPr id="4" name="Rechthoek 3">
            <a:extLst>
              <a:ext uri="{FF2B5EF4-FFF2-40B4-BE49-F238E27FC236}">
                <a16:creationId xmlns:a16="http://schemas.microsoft.com/office/drawing/2014/main" id="{6617B767-8E87-4FAF-8E42-DD42790394C0}"/>
              </a:ext>
            </a:extLst>
          </p:cNvPr>
          <p:cNvSpPr/>
          <p:nvPr/>
        </p:nvSpPr>
        <p:spPr>
          <a:xfrm>
            <a:off x="6553199" y="1200149"/>
            <a:ext cx="4571999" cy="20478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t>De 6 B’s kun je gebruiken voor het kopje ‘binden van de doelgroep’ en voor de Wensenkaart. </a:t>
            </a:r>
          </a:p>
          <a:p>
            <a:pPr algn="ctr"/>
            <a:r>
              <a:rPr lang="nl-NL" sz="2000" dirty="0"/>
              <a:t>Uitleg over de Wensenkaart krijgen jullie later! </a:t>
            </a:r>
          </a:p>
        </p:txBody>
      </p:sp>
      <p:pic>
        <p:nvPicPr>
          <p:cNvPr id="6" name="Afbeelding 5">
            <a:extLst>
              <a:ext uri="{FF2B5EF4-FFF2-40B4-BE49-F238E27FC236}">
                <a16:creationId xmlns:a16="http://schemas.microsoft.com/office/drawing/2014/main" id="{274F317E-9A00-43C0-A20D-71806F6F0B82}"/>
              </a:ext>
            </a:extLst>
          </p:cNvPr>
          <p:cNvPicPr>
            <a:picLocks noChangeAspect="1"/>
          </p:cNvPicPr>
          <p:nvPr/>
        </p:nvPicPr>
        <p:blipFill rotWithShape="1">
          <a:blip r:embed="rId2"/>
          <a:srcRect l="28438" t="37778" r="19922" b="30973"/>
          <a:stretch/>
        </p:blipFill>
        <p:spPr>
          <a:xfrm>
            <a:off x="2328862" y="3527012"/>
            <a:ext cx="7534275" cy="25646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76092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a:ln>
                <a:noFill/>
              </a:ln>
              <a:solidFill>
                <a:prstClr val="black"/>
              </a:solidFill>
              <a:effectLst/>
              <a:uLnTx/>
              <a:uFillTx/>
              <a:latin typeface="Calibri"/>
              <a:ea typeface="+mn-ea"/>
              <a:cs typeface="+mn-cs"/>
            </a:endParaRPr>
          </a:p>
        </p:txBody>
      </p:sp>
      <p:pic>
        <p:nvPicPr>
          <p:cNvPr id="16" name="Afbeelding 15">
            <a:extLst>
              <a:ext uri="{FF2B5EF4-FFF2-40B4-BE49-F238E27FC236}">
                <a16:creationId xmlns:a16="http://schemas.microsoft.com/office/drawing/2014/main" id="{5A6384E0-8679-47A6-BA16-9A2CFCA12566}"/>
              </a:ext>
            </a:extLst>
          </p:cNvPr>
          <p:cNvPicPr>
            <a:picLocks noChangeAspect="1"/>
          </p:cNvPicPr>
          <p:nvPr/>
        </p:nvPicPr>
        <p:blipFill>
          <a:blip r:embed="rId2"/>
          <a:stretch>
            <a:fillRect/>
          </a:stretch>
        </p:blipFill>
        <p:spPr>
          <a:xfrm>
            <a:off x="6096000" y="65658"/>
            <a:ext cx="5578816" cy="5578816"/>
          </a:xfrm>
          <a:prstGeom prst="rect">
            <a:avLst/>
          </a:prstGeom>
        </p:spPr>
      </p:pic>
      <p:sp>
        <p:nvSpPr>
          <p:cNvPr id="19" name="Tekstvak 18">
            <a:extLst>
              <a:ext uri="{FF2B5EF4-FFF2-40B4-BE49-F238E27FC236}">
                <a16:creationId xmlns:a16="http://schemas.microsoft.com/office/drawing/2014/main" id="{4689478D-3558-48C8-8010-A4C9071C1328}"/>
              </a:ext>
            </a:extLst>
          </p:cNvPr>
          <p:cNvSpPr txBox="1"/>
          <p:nvPr/>
        </p:nvSpPr>
        <p:spPr>
          <a:xfrm>
            <a:off x="842096" y="1442607"/>
            <a:ext cx="2973532" cy="1569660"/>
          </a:xfrm>
          <a:prstGeom prst="rect">
            <a:avLst/>
          </a:prstGeom>
          <a:noFill/>
        </p:spPr>
        <p:txBody>
          <a:bodyPr wrap="square">
            <a:spAutoFit/>
          </a:bodyPr>
          <a:lstStyle/>
          <a:p>
            <a:r>
              <a:rPr lang="nl-NL" sz="2400" dirty="0">
                <a:solidFill>
                  <a:schemeClr val="accent6"/>
                </a:solidFill>
              </a:rPr>
              <a:t>Samenwerking</a:t>
            </a:r>
            <a:br>
              <a:rPr lang="nl-NL" sz="2400" dirty="0">
                <a:solidFill>
                  <a:schemeClr val="accent6"/>
                </a:solidFill>
              </a:rPr>
            </a:br>
            <a:r>
              <a:rPr lang="nl-NL" sz="2400" dirty="0">
                <a:solidFill>
                  <a:schemeClr val="accent6"/>
                </a:solidFill>
              </a:rPr>
              <a:t>Communicatie</a:t>
            </a:r>
            <a:br>
              <a:rPr lang="nl-NL" sz="2400" dirty="0">
                <a:solidFill>
                  <a:schemeClr val="accent6"/>
                </a:solidFill>
              </a:rPr>
            </a:br>
            <a:r>
              <a:rPr lang="nl-NL" sz="2400" dirty="0">
                <a:solidFill>
                  <a:schemeClr val="accent6"/>
                </a:solidFill>
              </a:rPr>
              <a:t>Professioneel handelen </a:t>
            </a:r>
          </a:p>
        </p:txBody>
      </p:sp>
      <p:sp>
        <p:nvSpPr>
          <p:cNvPr id="21" name="Tekstvak 20">
            <a:extLst>
              <a:ext uri="{FF2B5EF4-FFF2-40B4-BE49-F238E27FC236}">
                <a16:creationId xmlns:a16="http://schemas.microsoft.com/office/drawing/2014/main" id="{DF9C76B6-523F-47B9-92E0-B41D8F1E2401}"/>
              </a:ext>
            </a:extLst>
          </p:cNvPr>
          <p:cNvSpPr txBox="1"/>
          <p:nvPr/>
        </p:nvSpPr>
        <p:spPr>
          <a:xfrm>
            <a:off x="842096" y="854160"/>
            <a:ext cx="6105524" cy="584775"/>
          </a:xfrm>
          <a:prstGeom prst="rect">
            <a:avLst/>
          </a:prstGeom>
          <a:noFill/>
        </p:spPr>
        <p:txBody>
          <a:bodyPr wrap="square">
            <a:spAutoFit/>
          </a:bodyPr>
          <a:lstStyle/>
          <a:p>
            <a:r>
              <a:rPr lang="nl-NL" sz="3200" b="1" dirty="0">
                <a:solidFill>
                  <a:schemeClr val="accent6"/>
                </a:solidFill>
              </a:rPr>
              <a:t>Omgaan met conflicten: </a:t>
            </a:r>
          </a:p>
        </p:txBody>
      </p:sp>
    </p:spTree>
    <p:extLst>
      <p:ext uri="{BB962C8B-B14F-4D97-AF65-F5344CB8AC3E}">
        <p14:creationId xmlns:p14="http://schemas.microsoft.com/office/powerpoint/2010/main" val="30707405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C9869A-3DB0-4363-B951-63E23BBBFA44}"/>
</file>

<file path=customXml/itemProps2.xml><?xml version="1.0" encoding="utf-8"?>
<ds:datastoreItem xmlns:ds="http://schemas.openxmlformats.org/officeDocument/2006/customXml" ds:itemID="{EB6037D5-93D6-4DDC-B5A8-5474CDEF2569}"/>
</file>

<file path=customXml/itemProps3.xml><?xml version="1.0" encoding="utf-8"?>
<ds:datastoreItem xmlns:ds="http://schemas.openxmlformats.org/officeDocument/2006/customXml" ds:itemID="{D4E6CEB3-BBBF-49C9-89AF-3720CE9235BB}"/>
</file>

<file path=docProps/app.xml><?xml version="1.0" encoding="utf-8"?>
<Properties xmlns="http://schemas.openxmlformats.org/officeDocument/2006/extended-properties" xmlns:vt="http://schemas.openxmlformats.org/officeDocument/2006/docPropsVTypes">
  <TotalTime>88</TotalTime>
  <Words>1621</Words>
  <Application>Microsoft Office PowerPoint</Application>
  <PresentationFormat>Breedbeeld</PresentationFormat>
  <Paragraphs>243</Paragraphs>
  <Slides>24</Slides>
  <Notes>9</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24</vt:i4>
      </vt:variant>
    </vt:vector>
  </HeadingPairs>
  <TitlesOfParts>
    <vt:vector size="32" baseType="lpstr">
      <vt:lpstr>Arial</vt:lpstr>
      <vt:lpstr>Calibri</vt:lpstr>
      <vt:lpstr>Calibri Light</vt:lpstr>
      <vt:lpstr>Courier New</vt:lpstr>
      <vt:lpstr>Rockwell</vt:lpstr>
      <vt:lpstr>Wingdings</vt:lpstr>
      <vt:lpstr>Kantoorthema</vt:lpstr>
      <vt:lpstr>Thema1</vt:lpstr>
      <vt:lpstr>PowerPoint-presentatie</vt:lpstr>
      <vt:lpstr>Programma van vandaag </vt:lpstr>
      <vt:lpstr>Projectmanagement &amp; research</vt:lpstr>
      <vt:lpstr>Al veeeel onderliggende theorieën besproken: </vt:lpstr>
      <vt:lpstr>Het werven, vinden en binden van vrijwilligers</vt:lpstr>
      <vt:lpstr>Methodisch werken met vrijwilligers</vt:lpstr>
      <vt:lpstr>PowerPoint-presentatie</vt:lpstr>
      <vt:lpstr>Wat kun je hier mee? </vt:lpstr>
      <vt:lpstr>PowerPoint-presentatie</vt:lpstr>
      <vt:lpstr>Conflicthantering</vt:lpstr>
      <vt:lpstr>Wat is een conflict?</vt:lpstr>
      <vt:lpstr>Waarom kan een conflict ontstaan?</vt:lpstr>
      <vt:lpstr>PowerPoint-presentatie</vt:lpstr>
      <vt:lpstr>Omgaan met conflicten: 5 stijlen (Kilmann, 1974)</vt:lpstr>
      <vt:lpstr>Hoe ga je met een conflict om?</vt:lpstr>
      <vt:lpstr>Aanpassen (toegeven)</vt:lpstr>
      <vt:lpstr>Vermijden</vt:lpstr>
      <vt:lpstr>Doordrukken</vt:lpstr>
      <vt:lpstr>Samenwerken</vt:lpstr>
      <vt:lpstr>Onderhandelen (compromis sluiten)</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lastModifiedBy>Pascalle Cup</cp:lastModifiedBy>
  <cp:revision>1</cp:revision>
  <dcterms:created xsi:type="dcterms:W3CDTF">2021-03-03T17:55:31Z</dcterms:created>
  <dcterms:modified xsi:type="dcterms:W3CDTF">2021-03-03T19:24:28Z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